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7999" y="2433066"/>
            <a:ext cx="17392000" cy="421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50" b="1" i="0">
                <a:solidFill>
                  <a:srgbClr val="1B1B1B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50" b="1" i="0">
                <a:solidFill>
                  <a:srgbClr val="1B1B1B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1388135" y="1935297"/>
            <a:ext cx="6515100" cy="7200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1B1B1B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917180" cy="10287000"/>
          </a:xfrm>
          <a:custGeom>
            <a:avLst/>
            <a:gdLst/>
            <a:ahLst/>
            <a:cxnLst/>
            <a:rect l="l" t="t" r="r" b="b"/>
            <a:pathLst>
              <a:path w="7917180" h="10287000">
                <a:moveTo>
                  <a:pt x="0" y="10286999"/>
                </a:moveTo>
                <a:lnTo>
                  <a:pt x="7916829" y="10286999"/>
                </a:lnTo>
                <a:lnTo>
                  <a:pt x="7916829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7916829" y="0"/>
            <a:ext cx="10371455" cy="10287000"/>
          </a:xfrm>
          <a:custGeom>
            <a:avLst/>
            <a:gdLst/>
            <a:ahLst/>
            <a:cxnLst/>
            <a:rect l="l" t="t" r="r" b="b"/>
            <a:pathLst>
              <a:path w="10371455" h="10287000">
                <a:moveTo>
                  <a:pt x="10371169" y="10286998"/>
                </a:moveTo>
                <a:lnTo>
                  <a:pt x="0" y="10286998"/>
                </a:lnTo>
                <a:lnTo>
                  <a:pt x="0" y="0"/>
                </a:lnTo>
                <a:lnTo>
                  <a:pt x="10371169" y="0"/>
                </a:lnTo>
                <a:lnTo>
                  <a:pt x="10371169" y="10286998"/>
                </a:lnTo>
                <a:close/>
              </a:path>
            </a:pathLst>
          </a:custGeom>
          <a:solidFill>
            <a:srgbClr val="FEECA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800" y="2075167"/>
            <a:ext cx="6156957" cy="61467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50" b="1" i="0">
                <a:solidFill>
                  <a:srgbClr val="1B1B1B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EEC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1028700"/>
            <a:ext cx="18288000" cy="8229600"/>
          </a:xfrm>
          <a:custGeom>
            <a:avLst/>
            <a:gdLst/>
            <a:ahLst/>
            <a:cxnLst/>
            <a:rect l="l" t="t" r="r" b="b"/>
            <a:pathLst>
              <a:path w="18288000" h="8229600">
                <a:moveTo>
                  <a:pt x="18287998" y="8229599"/>
                </a:moveTo>
                <a:lnTo>
                  <a:pt x="0" y="82295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8229599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63071" y="3414179"/>
            <a:ext cx="13361856" cy="2745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1" i="0">
                <a:solidFill>
                  <a:srgbClr val="1B1B1B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28404" y="4492050"/>
            <a:ext cx="7631190" cy="276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hyperlink" Target="https://docs.google.com/spreadsheets/d/1DUF2isFWsqVSYhbaACYtbgcLi_YjDqpE3GLQIVgkKQg/edit#gid%3D69851113" TargetMode="Externa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hyperlink" Target="https://docs.google.com/spreadsheets/d/1DUF2isFWsqVSYhbaACYtbgcLi_YjDqpE3GLQIVgkKQg/edit#gid%3D69851113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google.com/spreadsheets/d/1DUF2isFWsqVSYhbaACYtbgcLi_YjDqpE3GLQIVgkKQg/edit#gid%3D69851113" TargetMode="Externa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docs.google.com/spreadsheets/d/1DUF2isFWsqVSYhbaACYtbgcLi_YjDqpE3GLQIVgkKQg/edit#gid%3D69851113" TargetMode="Externa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59395" y="400658"/>
              <a:ext cx="16145510" cy="8320405"/>
            </a:xfrm>
            <a:custGeom>
              <a:avLst/>
              <a:gdLst/>
              <a:ahLst/>
              <a:cxnLst/>
              <a:rect l="l" t="t" r="r" b="b"/>
              <a:pathLst>
                <a:path w="16145510" h="8320405">
                  <a:moveTo>
                    <a:pt x="4426559" y="2197100"/>
                  </a:moveTo>
                  <a:lnTo>
                    <a:pt x="4426051" y="2146300"/>
                  </a:lnTo>
                  <a:lnTo>
                    <a:pt x="4424515" y="2108200"/>
                  </a:lnTo>
                  <a:lnTo>
                    <a:pt x="4421975" y="2057400"/>
                  </a:lnTo>
                  <a:lnTo>
                    <a:pt x="4418431" y="2006600"/>
                  </a:lnTo>
                  <a:lnTo>
                    <a:pt x="4413910" y="1955800"/>
                  </a:lnTo>
                  <a:lnTo>
                    <a:pt x="4408398" y="1917700"/>
                  </a:lnTo>
                  <a:lnTo>
                    <a:pt x="4401934" y="1866900"/>
                  </a:lnTo>
                  <a:lnTo>
                    <a:pt x="4394505" y="1828800"/>
                  </a:lnTo>
                  <a:lnTo>
                    <a:pt x="4386135" y="1778000"/>
                  </a:lnTo>
                  <a:lnTo>
                    <a:pt x="4376826" y="1727200"/>
                  </a:lnTo>
                  <a:lnTo>
                    <a:pt x="4366590" y="1689100"/>
                  </a:lnTo>
                  <a:lnTo>
                    <a:pt x="4355439" y="1638300"/>
                  </a:lnTo>
                  <a:lnTo>
                    <a:pt x="4343374" y="1600200"/>
                  </a:lnTo>
                  <a:lnTo>
                    <a:pt x="4330433" y="1549400"/>
                  </a:lnTo>
                  <a:lnTo>
                    <a:pt x="4316590" y="1511300"/>
                  </a:lnTo>
                  <a:lnTo>
                    <a:pt x="4301883" y="1460500"/>
                  </a:lnTo>
                  <a:lnTo>
                    <a:pt x="4286313" y="1422400"/>
                  </a:lnTo>
                  <a:lnTo>
                    <a:pt x="4269892" y="1384300"/>
                  </a:lnTo>
                  <a:lnTo>
                    <a:pt x="4252633" y="1333500"/>
                  </a:lnTo>
                  <a:lnTo>
                    <a:pt x="4234535" y="1295400"/>
                  </a:lnTo>
                  <a:lnTo>
                    <a:pt x="4215612" y="1257300"/>
                  </a:lnTo>
                  <a:lnTo>
                    <a:pt x="4195876" y="1219200"/>
                  </a:lnTo>
                  <a:lnTo>
                    <a:pt x="4175341" y="1181100"/>
                  </a:lnTo>
                  <a:lnTo>
                    <a:pt x="4154017" y="1130300"/>
                  </a:lnTo>
                  <a:lnTo>
                    <a:pt x="4131919" y="1092200"/>
                  </a:lnTo>
                  <a:lnTo>
                    <a:pt x="4109047" y="1054100"/>
                  </a:lnTo>
                  <a:lnTo>
                    <a:pt x="4085412" y="1016000"/>
                  </a:lnTo>
                  <a:lnTo>
                    <a:pt x="4061028" y="977900"/>
                  </a:lnTo>
                  <a:lnTo>
                    <a:pt x="4035907" y="939800"/>
                  </a:lnTo>
                  <a:lnTo>
                    <a:pt x="4010063" y="901700"/>
                  </a:lnTo>
                  <a:lnTo>
                    <a:pt x="3983494" y="876300"/>
                  </a:lnTo>
                  <a:lnTo>
                    <a:pt x="3956227" y="838200"/>
                  </a:lnTo>
                  <a:lnTo>
                    <a:pt x="3928249" y="800100"/>
                  </a:lnTo>
                  <a:lnTo>
                    <a:pt x="3899598" y="762000"/>
                  </a:lnTo>
                  <a:lnTo>
                    <a:pt x="3870261" y="736600"/>
                  </a:lnTo>
                  <a:lnTo>
                    <a:pt x="3840264" y="698500"/>
                  </a:lnTo>
                  <a:lnTo>
                    <a:pt x="3809606" y="673100"/>
                  </a:lnTo>
                  <a:lnTo>
                    <a:pt x="3778300" y="635000"/>
                  </a:lnTo>
                  <a:lnTo>
                    <a:pt x="3746373" y="609600"/>
                  </a:lnTo>
                  <a:lnTo>
                    <a:pt x="3713810" y="571500"/>
                  </a:lnTo>
                  <a:lnTo>
                    <a:pt x="3680637" y="546100"/>
                  </a:lnTo>
                  <a:lnTo>
                    <a:pt x="3646855" y="508000"/>
                  </a:lnTo>
                  <a:lnTo>
                    <a:pt x="3612477" y="482600"/>
                  </a:lnTo>
                  <a:lnTo>
                    <a:pt x="3577526" y="457200"/>
                  </a:lnTo>
                  <a:lnTo>
                    <a:pt x="3542004" y="431800"/>
                  </a:lnTo>
                  <a:lnTo>
                    <a:pt x="3505911" y="406400"/>
                  </a:lnTo>
                  <a:lnTo>
                    <a:pt x="3469271" y="381000"/>
                  </a:lnTo>
                  <a:lnTo>
                    <a:pt x="3394367" y="330200"/>
                  </a:lnTo>
                  <a:lnTo>
                    <a:pt x="3317392" y="279400"/>
                  </a:lnTo>
                  <a:lnTo>
                    <a:pt x="3278149" y="254000"/>
                  </a:lnTo>
                  <a:lnTo>
                    <a:pt x="3238411" y="241300"/>
                  </a:lnTo>
                  <a:lnTo>
                    <a:pt x="3198203" y="215900"/>
                  </a:lnTo>
                  <a:lnTo>
                    <a:pt x="3157512" y="203200"/>
                  </a:lnTo>
                  <a:lnTo>
                    <a:pt x="3116376" y="177800"/>
                  </a:lnTo>
                  <a:lnTo>
                    <a:pt x="3074784" y="165100"/>
                  </a:lnTo>
                  <a:lnTo>
                    <a:pt x="3032760" y="139700"/>
                  </a:lnTo>
                  <a:lnTo>
                    <a:pt x="2682036" y="38100"/>
                  </a:lnTo>
                  <a:lnTo>
                    <a:pt x="2590711" y="12700"/>
                  </a:lnTo>
                  <a:lnTo>
                    <a:pt x="2544546" y="12700"/>
                  </a:lnTo>
                  <a:lnTo>
                    <a:pt x="2498077" y="0"/>
                  </a:lnTo>
                  <a:lnTo>
                    <a:pt x="1928469" y="0"/>
                  </a:lnTo>
                  <a:lnTo>
                    <a:pt x="1882000" y="12700"/>
                  </a:lnTo>
                  <a:lnTo>
                    <a:pt x="1835848" y="12700"/>
                  </a:lnTo>
                  <a:lnTo>
                    <a:pt x="1744522" y="38100"/>
                  </a:lnTo>
                  <a:lnTo>
                    <a:pt x="1393799" y="139700"/>
                  </a:lnTo>
                  <a:lnTo>
                    <a:pt x="1351762" y="165100"/>
                  </a:lnTo>
                  <a:lnTo>
                    <a:pt x="1310182" y="177800"/>
                  </a:lnTo>
                  <a:lnTo>
                    <a:pt x="1269034" y="203200"/>
                  </a:lnTo>
                  <a:lnTo>
                    <a:pt x="1228356" y="215900"/>
                  </a:lnTo>
                  <a:lnTo>
                    <a:pt x="1188148" y="241300"/>
                  </a:lnTo>
                  <a:lnTo>
                    <a:pt x="1148410" y="254000"/>
                  </a:lnTo>
                  <a:lnTo>
                    <a:pt x="1109167" y="279400"/>
                  </a:lnTo>
                  <a:lnTo>
                    <a:pt x="1032179" y="330200"/>
                  </a:lnTo>
                  <a:lnTo>
                    <a:pt x="957287" y="381000"/>
                  </a:lnTo>
                  <a:lnTo>
                    <a:pt x="920648" y="406400"/>
                  </a:lnTo>
                  <a:lnTo>
                    <a:pt x="884555" y="431800"/>
                  </a:lnTo>
                  <a:lnTo>
                    <a:pt x="849033" y="457200"/>
                  </a:lnTo>
                  <a:lnTo>
                    <a:pt x="814070" y="482600"/>
                  </a:lnTo>
                  <a:lnTo>
                    <a:pt x="779703" y="508000"/>
                  </a:lnTo>
                  <a:lnTo>
                    <a:pt x="745921" y="546100"/>
                  </a:lnTo>
                  <a:lnTo>
                    <a:pt x="712749" y="571500"/>
                  </a:lnTo>
                  <a:lnTo>
                    <a:pt x="680186" y="609600"/>
                  </a:lnTo>
                  <a:lnTo>
                    <a:pt x="648246" y="635000"/>
                  </a:lnTo>
                  <a:lnTo>
                    <a:pt x="616953" y="673100"/>
                  </a:lnTo>
                  <a:lnTo>
                    <a:pt x="586295" y="698500"/>
                  </a:lnTo>
                  <a:lnTo>
                    <a:pt x="556298" y="736600"/>
                  </a:lnTo>
                  <a:lnTo>
                    <a:pt x="526961" y="762000"/>
                  </a:lnTo>
                  <a:lnTo>
                    <a:pt x="498297" y="800100"/>
                  </a:lnTo>
                  <a:lnTo>
                    <a:pt x="470331" y="838200"/>
                  </a:lnTo>
                  <a:lnTo>
                    <a:pt x="443052" y="876300"/>
                  </a:lnTo>
                  <a:lnTo>
                    <a:pt x="416496" y="901700"/>
                  </a:lnTo>
                  <a:lnTo>
                    <a:pt x="390639" y="939800"/>
                  </a:lnTo>
                  <a:lnTo>
                    <a:pt x="365518" y="977900"/>
                  </a:lnTo>
                  <a:lnTo>
                    <a:pt x="341134" y="1016000"/>
                  </a:lnTo>
                  <a:lnTo>
                    <a:pt x="317512" y="1054100"/>
                  </a:lnTo>
                  <a:lnTo>
                    <a:pt x="294640" y="1092200"/>
                  </a:lnTo>
                  <a:lnTo>
                    <a:pt x="272529" y="1130300"/>
                  </a:lnTo>
                  <a:lnTo>
                    <a:pt x="251206" y="1181100"/>
                  </a:lnTo>
                  <a:lnTo>
                    <a:pt x="230682" y="1219200"/>
                  </a:lnTo>
                  <a:lnTo>
                    <a:pt x="210947" y="1257300"/>
                  </a:lnTo>
                  <a:lnTo>
                    <a:pt x="192024" y="1295400"/>
                  </a:lnTo>
                  <a:lnTo>
                    <a:pt x="173926" y="1333500"/>
                  </a:lnTo>
                  <a:lnTo>
                    <a:pt x="156654" y="1384300"/>
                  </a:lnTo>
                  <a:lnTo>
                    <a:pt x="140233" y="1422400"/>
                  </a:lnTo>
                  <a:lnTo>
                    <a:pt x="124663" y="1460500"/>
                  </a:lnTo>
                  <a:lnTo>
                    <a:pt x="109956" y="1511300"/>
                  </a:lnTo>
                  <a:lnTo>
                    <a:pt x="96126" y="1549400"/>
                  </a:lnTo>
                  <a:lnTo>
                    <a:pt x="83172" y="1600200"/>
                  </a:lnTo>
                  <a:lnTo>
                    <a:pt x="71120" y="1638300"/>
                  </a:lnTo>
                  <a:lnTo>
                    <a:pt x="59969" y="1689100"/>
                  </a:lnTo>
                  <a:lnTo>
                    <a:pt x="49733" y="1727200"/>
                  </a:lnTo>
                  <a:lnTo>
                    <a:pt x="40424" y="1778000"/>
                  </a:lnTo>
                  <a:lnTo>
                    <a:pt x="32054" y="1828800"/>
                  </a:lnTo>
                  <a:lnTo>
                    <a:pt x="24625" y="1866900"/>
                  </a:lnTo>
                  <a:lnTo>
                    <a:pt x="18148" y="1917700"/>
                  </a:lnTo>
                  <a:lnTo>
                    <a:pt x="12649" y="1955800"/>
                  </a:lnTo>
                  <a:lnTo>
                    <a:pt x="8115" y="2006600"/>
                  </a:lnTo>
                  <a:lnTo>
                    <a:pt x="4584" y="2057400"/>
                  </a:lnTo>
                  <a:lnTo>
                    <a:pt x="2044" y="2108200"/>
                  </a:lnTo>
                  <a:lnTo>
                    <a:pt x="508" y="2146300"/>
                  </a:lnTo>
                  <a:lnTo>
                    <a:pt x="0" y="2197100"/>
                  </a:lnTo>
                  <a:lnTo>
                    <a:pt x="508" y="2247900"/>
                  </a:lnTo>
                  <a:lnTo>
                    <a:pt x="2044" y="2298700"/>
                  </a:lnTo>
                  <a:lnTo>
                    <a:pt x="4584" y="2349500"/>
                  </a:lnTo>
                  <a:lnTo>
                    <a:pt x="8115" y="2387600"/>
                  </a:lnTo>
                  <a:lnTo>
                    <a:pt x="12649" y="2438400"/>
                  </a:lnTo>
                  <a:lnTo>
                    <a:pt x="18148" y="2489200"/>
                  </a:lnTo>
                  <a:lnTo>
                    <a:pt x="24625" y="2527300"/>
                  </a:lnTo>
                  <a:lnTo>
                    <a:pt x="32054" y="2578100"/>
                  </a:lnTo>
                  <a:lnTo>
                    <a:pt x="40424" y="2628900"/>
                  </a:lnTo>
                  <a:lnTo>
                    <a:pt x="49733" y="2667000"/>
                  </a:lnTo>
                  <a:lnTo>
                    <a:pt x="59969" y="2717800"/>
                  </a:lnTo>
                  <a:lnTo>
                    <a:pt x="71120" y="2755900"/>
                  </a:lnTo>
                  <a:lnTo>
                    <a:pt x="83172" y="2806700"/>
                  </a:lnTo>
                  <a:lnTo>
                    <a:pt x="96126" y="2844800"/>
                  </a:lnTo>
                  <a:lnTo>
                    <a:pt x="109956" y="2895600"/>
                  </a:lnTo>
                  <a:lnTo>
                    <a:pt x="124663" y="2933700"/>
                  </a:lnTo>
                  <a:lnTo>
                    <a:pt x="140233" y="2971800"/>
                  </a:lnTo>
                  <a:lnTo>
                    <a:pt x="156654" y="3022600"/>
                  </a:lnTo>
                  <a:lnTo>
                    <a:pt x="173926" y="3060700"/>
                  </a:lnTo>
                  <a:lnTo>
                    <a:pt x="192024" y="3098800"/>
                  </a:lnTo>
                  <a:lnTo>
                    <a:pt x="210947" y="3149600"/>
                  </a:lnTo>
                  <a:lnTo>
                    <a:pt x="230682" y="3187700"/>
                  </a:lnTo>
                  <a:lnTo>
                    <a:pt x="251206" y="3225800"/>
                  </a:lnTo>
                  <a:lnTo>
                    <a:pt x="272529" y="3263900"/>
                  </a:lnTo>
                  <a:lnTo>
                    <a:pt x="294640" y="3302000"/>
                  </a:lnTo>
                  <a:lnTo>
                    <a:pt x="317512" y="3340100"/>
                  </a:lnTo>
                  <a:lnTo>
                    <a:pt x="341134" y="3378200"/>
                  </a:lnTo>
                  <a:lnTo>
                    <a:pt x="365518" y="3416300"/>
                  </a:lnTo>
                  <a:lnTo>
                    <a:pt x="390639" y="3454400"/>
                  </a:lnTo>
                  <a:lnTo>
                    <a:pt x="416496" y="3492500"/>
                  </a:lnTo>
                  <a:lnTo>
                    <a:pt x="443052" y="3530600"/>
                  </a:lnTo>
                  <a:lnTo>
                    <a:pt x="470331" y="3568700"/>
                  </a:lnTo>
                  <a:lnTo>
                    <a:pt x="498297" y="3594100"/>
                  </a:lnTo>
                  <a:lnTo>
                    <a:pt x="526961" y="3632200"/>
                  </a:lnTo>
                  <a:lnTo>
                    <a:pt x="556298" y="3670300"/>
                  </a:lnTo>
                  <a:lnTo>
                    <a:pt x="586295" y="3695700"/>
                  </a:lnTo>
                  <a:lnTo>
                    <a:pt x="616953" y="3733800"/>
                  </a:lnTo>
                  <a:lnTo>
                    <a:pt x="648246" y="3759200"/>
                  </a:lnTo>
                  <a:lnTo>
                    <a:pt x="680186" y="3797300"/>
                  </a:lnTo>
                  <a:lnTo>
                    <a:pt x="712749" y="3822700"/>
                  </a:lnTo>
                  <a:lnTo>
                    <a:pt x="745921" y="3860800"/>
                  </a:lnTo>
                  <a:lnTo>
                    <a:pt x="779703" y="3886200"/>
                  </a:lnTo>
                  <a:lnTo>
                    <a:pt x="814070" y="3911600"/>
                  </a:lnTo>
                  <a:lnTo>
                    <a:pt x="849033" y="3937000"/>
                  </a:lnTo>
                  <a:lnTo>
                    <a:pt x="884555" y="3975100"/>
                  </a:lnTo>
                  <a:lnTo>
                    <a:pt x="920648" y="4000500"/>
                  </a:lnTo>
                  <a:lnTo>
                    <a:pt x="957287" y="4025900"/>
                  </a:lnTo>
                  <a:lnTo>
                    <a:pt x="1032179" y="4076700"/>
                  </a:lnTo>
                  <a:lnTo>
                    <a:pt x="1070419" y="4089400"/>
                  </a:lnTo>
                  <a:lnTo>
                    <a:pt x="1109167" y="4114800"/>
                  </a:lnTo>
                  <a:lnTo>
                    <a:pt x="1188148" y="4165600"/>
                  </a:lnTo>
                  <a:lnTo>
                    <a:pt x="1228356" y="4178300"/>
                  </a:lnTo>
                  <a:lnTo>
                    <a:pt x="1269034" y="4203700"/>
                  </a:lnTo>
                  <a:lnTo>
                    <a:pt x="1310182" y="4216400"/>
                  </a:lnTo>
                  <a:lnTo>
                    <a:pt x="1351762" y="4241800"/>
                  </a:lnTo>
                  <a:lnTo>
                    <a:pt x="1436243" y="4267200"/>
                  </a:lnTo>
                  <a:lnTo>
                    <a:pt x="1479118" y="4292600"/>
                  </a:lnTo>
                  <a:lnTo>
                    <a:pt x="1744522" y="4368800"/>
                  </a:lnTo>
                  <a:lnTo>
                    <a:pt x="1790014" y="4368800"/>
                  </a:lnTo>
                  <a:lnTo>
                    <a:pt x="1882000" y="4394200"/>
                  </a:lnTo>
                  <a:lnTo>
                    <a:pt x="1928469" y="4394200"/>
                  </a:lnTo>
                  <a:lnTo>
                    <a:pt x="1975243" y="4406900"/>
                  </a:lnTo>
                  <a:lnTo>
                    <a:pt x="2451316" y="4406900"/>
                  </a:lnTo>
                  <a:lnTo>
                    <a:pt x="2498077" y="4394200"/>
                  </a:lnTo>
                  <a:lnTo>
                    <a:pt x="2544546" y="4394200"/>
                  </a:lnTo>
                  <a:lnTo>
                    <a:pt x="2636545" y="4368800"/>
                  </a:lnTo>
                  <a:lnTo>
                    <a:pt x="2682036" y="4368800"/>
                  </a:lnTo>
                  <a:lnTo>
                    <a:pt x="2947441" y="4292600"/>
                  </a:lnTo>
                  <a:lnTo>
                    <a:pt x="2990304" y="4267200"/>
                  </a:lnTo>
                  <a:lnTo>
                    <a:pt x="3074784" y="4241800"/>
                  </a:lnTo>
                  <a:lnTo>
                    <a:pt x="3116376" y="4216400"/>
                  </a:lnTo>
                  <a:lnTo>
                    <a:pt x="3157512" y="4203700"/>
                  </a:lnTo>
                  <a:lnTo>
                    <a:pt x="3198203" y="4178300"/>
                  </a:lnTo>
                  <a:lnTo>
                    <a:pt x="3238411" y="4165600"/>
                  </a:lnTo>
                  <a:lnTo>
                    <a:pt x="3317392" y="4114800"/>
                  </a:lnTo>
                  <a:lnTo>
                    <a:pt x="3356140" y="4089400"/>
                  </a:lnTo>
                  <a:lnTo>
                    <a:pt x="3394367" y="4076700"/>
                  </a:lnTo>
                  <a:lnTo>
                    <a:pt x="3469271" y="4025900"/>
                  </a:lnTo>
                  <a:lnTo>
                    <a:pt x="3505911" y="4000500"/>
                  </a:lnTo>
                  <a:lnTo>
                    <a:pt x="3542004" y="3975100"/>
                  </a:lnTo>
                  <a:lnTo>
                    <a:pt x="3577526" y="3937000"/>
                  </a:lnTo>
                  <a:lnTo>
                    <a:pt x="3612477" y="3911600"/>
                  </a:lnTo>
                  <a:lnTo>
                    <a:pt x="3646855" y="3886200"/>
                  </a:lnTo>
                  <a:lnTo>
                    <a:pt x="3680637" y="3860800"/>
                  </a:lnTo>
                  <a:lnTo>
                    <a:pt x="3713810" y="3822700"/>
                  </a:lnTo>
                  <a:lnTo>
                    <a:pt x="3746373" y="3797300"/>
                  </a:lnTo>
                  <a:lnTo>
                    <a:pt x="3778300" y="3759200"/>
                  </a:lnTo>
                  <a:lnTo>
                    <a:pt x="3809606" y="3733800"/>
                  </a:lnTo>
                  <a:lnTo>
                    <a:pt x="3840264" y="3695700"/>
                  </a:lnTo>
                  <a:lnTo>
                    <a:pt x="3870261" y="3670300"/>
                  </a:lnTo>
                  <a:lnTo>
                    <a:pt x="3899598" y="3632200"/>
                  </a:lnTo>
                  <a:lnTo>
                    <a:pt x="3928249" y="3594100"/>
                  </a:lnTo>
                  <a:lnTo>
                    <a:pt x="3956227" y="3568700"/>
                  </a:lnTo>
                  <a:lnTo>
                    <a:pt x="3983494" y="3530600"/>
                  </a:lnTo>
                  <a:lnTo>
                    <a:pt x="4010063" y="3492500"/>
                  </a:lnTo>
                  <a:lnTo>
                    <a:pt x="4035907" y="3454400"/>
                  </a:lnTo>
                  <a:lnTo>
                    <a:pt x="4061028" y="3416300"/>
                  </a:lnTo>
                  <a:lnTo>
                    <a:pt x="4085412" y="3378200"/>
                  </a:lnTo>
                  <a:lnTo>
                    <a:pt x="4109047" y="3340100"/>
                  </a:lnTo>
                  <a:lnTo>
                    <a:pt x="4131919" y="3302000"/>
                  </a:lnTo>
                  <a:lnTo>
                    <a:pt x="4154017" y="3263900"/>
                  </a:lnTo>
                  <a:lnTo>
                    <a:pt x="4175341" y="3225800"/>
                  </a:lnTo>
                  <a:lnTo>
                    <a:pt x="4195876" y="3187700"/>
                  </a:lnTo>
                  <a:lnTo>
                    <a:pt x="4215612" y="3149600"/>
                  </a:lnTo>
                  <a:lnTo>
                    <a:pt x="4234535" y="3098800"/>
                  </a:lnTo>
                  <a:lnTo>
                    <a:pt x="4252633" y="3060700"/>
                  </a:lnTo>
                  <a:lnTo>
                    <a:pt x="4269892" y="3022600"/>
                  </a:lnTo>
                  <a:lnTo>
                    <a:pt x="4286313" y="2971800"/>
                  </a:lnTo>
                  <a:lnTo>
                    <a:pt x="4301883" y="2933700"/>
                  </a:lnTo>
                  <a:lnTo>
                    <a:pt x="4316590" y="2895600"/>
                  </a:lnTo>
                  <a:lnTo>
                    <a:pt x="4330433" y="2844800"/>
                  </a:lnTo>
                  <a:lnTo>
                    <a:pt x="4343374" y="2806700"/>
                  </a:lnTo>
                  <a:lnTo>
                    <a:pt x="4355439" y="2755900"/>
                  </a:lnTo>
                  <a:lnTo>
                    <a:pt x="4366590" y="2717800"/>
                  </a:lnTo>
                  <a:lnTo>
                    <a:pt x="4376826" y="2667000"/>
                  </a:lnTo>
                  <a:lnTo>
                    <a:pt x="4386135" y="2628900"/>
                  </a:lnTo>
                  <a:lnTo>
                    <a:pt x="4394505" y="2578100"/>
                  </a:lnTo>
                  <a:lnTo>
                    <a:pt x="4401934" y="2527300"/>
                  </a:lnTo>
                  <a:lnTo>
                    <a:pt x="4408398" y="2489200"/>
                  </a:lnTo>
                  <a:lnTo>
                    <a:pt x="4413910" y="2438400"/>
                  </a:lnTo>
                  <a:lnTo>
                    <a:pt x="4418431" y="2387600"/>
                  </a:lnTo>
                  <a:lnTo>
                    <a:pt x="4421975" y="2349500"/>
                  </a:lnTo>
                  <a:lnTo>
                    <a:pt x="4424515" y="2298700"/>
                  </a:lnTo>
                  <a:lnTo>
                    <a:pt x="4426051" y="2247900"/>
                  </a:lnTo>
                  <a:lnTo>
                    <a:pt x="4426559" y="2197100"/>
                  </a:lnTo>
                  <a:close/>
                </a:path>
                <a:path w="16145510" h="8320405">
                  <a:moveTo>
                    <a:pt x="16145218" y="6110084"/>
                  </a:moveTo>
                  <a:lnTo>
                    <a:pt x="16144710" y="6059284"/>
                  </a:lnTo>
                  <a:lnTo>
                    <a:pt x="16143173" y="6021184"/>
                  </a:lnTo>
                  <a:lnTo>
                    <a:pt x="16140633" y="5970384"/>
                  </a:lnTo>
                  <a:lnTo>
                    <a:pt x="16137103" y="5919584"/>
                  </a:lnTo>
                  <a:lnTo>
                    <a:pt x="16132569" y="5868784"/>
                  </a:lnTo>
                  <a:lnTo>
                    <a:pt x="16127070" y="5830684"/>
                  </a:lnTo>
                  <a:lnTo>
                    <a:pt x="16120593" y="5779884"/>
                  </a:lnTo>
                  <a:lnTo>
                    <a:pt x="16113163" y="5741784"/>
                  </a:lnTo>
                  <a:lnTo>
                    <a:pt x="16104794" y="5690984"/>
                  </a:lnTo>
                  <a:lnTo>
                    <a:pt x="16095485" y="5640184"/>
                  </a:lnTo>
                  <a:lnTo>
                    <a:pt x="16085249" y="5602084"/>
                  </a:lnTo>
                  <a:lnTo>
                    <a:pt x="16074098" y="5551284"/>
                  </a:lnTo>
                  <a:lnTo>
                    <a:pt x="16062046" y="5513184"/>
                  </a:lnTo>
                  <a:lnTo>
                    <a:pt x="16049092" y="5462384"/>
                  </a:lnTo>
                  <a:lnTo>
                    <a:pt x="16035262" y="5424284"/>
                  </a:lnTo>
                  <a:lnTo>
                    <a:pt x="16020555" y="5373484"/>
                  </a:lnTo>
                  <a:lnTo>
                    <a:pt x="16004985" y="5335384"/>
                  </a:lnTo>
                  <a:lnTo>
                    <a:pt x="15988564" y="5297284"/>
                  </a:lnTo>
                  <a:lnTo>
                    <a:pt x="15971292" y="5246484"/>
                  </a:lnTo>
                  <a:lnTo>
                    <a:pt x="15953194" y="5208384"/>
                  </a:lnTo>
                  <a:lnTo>
                    <a:pt x="15934271" y="5170284"/>
                  </a:lnTo>
                  <a:lnTo>
                    <a:pt x="15914548" y="5132184"/>
                  </a:lnTo>
                  <a:lnTo>
                    <a:pt x="15894012" y="5094084"/>
                  </a:lnTo>
                  <a:lnTo>
                    <a:pt x="15872689" y="5043284"/>
                  </a:lnTo>
                  <a:lnTo>
                    <a:pt x="15850578" y="5005184"/>
                  </a:lnTo>
                  <a:lnTo>
                    <a:pt x="15827705" y="4967084"/>
                  </a:lnTo>
                  <a:lnTo>
                    <a:pt x="15804083" y="4928984"/>
                  </a:lnTo>
                  <a:lnTo>
                    <a:pt x="15779699" y="4890884"/>
                  </a:lnTo>
                  <a:lnTo>
                    <a:pt x="15754579" y="4852784"/>
                  </a:lnTo>
                  <a:lnTo>
                    <a:pt x="15728734" y="4814684"/>
                  </a:lnTo>
                  <a:lnTo>
                    <a:pt x="15702166" y="4789284"/>
                  </a:lnTo>
                  <a:lnTo>
                    <a:pt x="15674886" y="4751184"/>
                  </a:lnTo>
                  <a:lnTo>
                    <a:pt x="15646921" y="4713084"/>
                  </a:lnTo>
                  <a:lnTo>
                    <a:pt x="15618257" y="4674984"/>
                  </a:lnTo>
                  <a:lnTo>
                    <a:pt x="15588920" y="4649584"/>
                  </a:lnTo>
                  <a:lnTo>
                    <a:pt x="15558923" y="4611484"/>
                  </a:lnTo>
                  <a:lnTo>
                    <a:pt x="15528265" y="4586084"/>
                  </a:lnTo>
                  <a:lnTo>
                    <a:pt x="15496972" y="4547984"/>
                  </a:lnTo>
                  <a:lnTo>
                    <a:pt x="15465032" y="4522584"/>
                  </a:lnTo>
                  <a:lnTo>
                    <a:pt x="15432469" y="4484484"/>
                  </a:lnTo>
                  <a:lnTo>
                    <a:pt x="15399296" y="4459084"/>
                  </a:lnTo>
                  <a:lnTo>
                    <a:pt x="15365514" y="4420984"/>
                  </a:lnTo>
                  <a:lnTo>
                    <a:pt x="15331148" y="4395584"/>
                  </a:lnTo>
                  <a:lnTo>
                    <a:pt x="15296185" y="4370184"/>
                  </a:lnTo>
                  <a:lnTo>
                    <a:pt x="15260663" y="4344784"/>
                  </a:lnTo>
                  <a:lnTo>
                    <a:pt x="15224570" y="4319384"/>
                  </a:lnTo>
                  <a:lnTo>
                    <a:pt x="15187930" y="4293984"/>
                  </a:lnTo>
                  <a:lnTo>
                    <a:pt x="15113038" y="4243184"/>
                  </a:lnTo>
                  <a:lnTo>
                    <a:pt x="15036051" y="4192384"/>
                  </a:lnTo>
                  <a:lnTo>
                    <a:pt x="14996808" y="4166984"/>
                  </a:lnTo>
                  <a:lnTo>
                    <a:pt x="14957070" y="4154284"/>
                  </a:lnTo>
                  <a:lnTo>
                    <a:pt x="14916861" y="4128884"/>
                  </a:lnTo>
                  <a:lnTo>
                    <a:pt x="14876183" y="4116184"/>
                  </a:lnTo>
                  <a:lnTo>
                    <a:pt x="14835035" y="4090784"/>
                  </a:lnTo>
                  <a:lnTo>
                    <a:pt x="14793456" y="4078084"/>
                  </a:lnTo>
                  <a:lnTo>
                    <a:pt x="14751419" y="4052684"/>
                  </a:lnTo>
                  <a:lnTo>
                    <a:pt x="14400695" y="3951084"/>
                  </a:lnTo>
                  <a:lnTo>
                    <a:pt x="14309370" y="3925684"/>
                  </a:lnTo>
                  <a:lnTo>
                    <a:pt x="14263218" y="3925684"/>
                  </a:lnTo>
                  <a:lnTo>
                    <a:pt x="14216748" y="3912984"/>
                  </a:lnTo>
                  <a:lnTo>
                    <a:pt x="13647141" y="3912984"/>
                  </a:lnTo>
                  <a:lnTo>
                    <a:pt x="13600671" y="3925684"/>
                  </a:lnTo>
                  <a:lnTo>
                    <a:pt x="13554507" y="3925684"/>
                  </a:lnTo>
                  <a:lnTo>
                    <a:pt x="13463181" y="3951084"/>
                  </a:lnTo>
                  <a:lnTo>
                    <a:pt x="13112458" y="4052684"/>
                  </a:lnTo>
                  <a:lnTo>
                    <a:pt x="13070434" y="4078084"/>
                  </a:lnTo>
                  <a:lnTo>
                    <a:pt x="13028841" y="4090784"/>
                  </a:lnTo>
                  <a:lnTo>
                    <a:pt x="12987706" y="4116184"/>
                  </a:lnTo>
                  <a:lnTo>
                    <a:pt x="12947015" y="4128884"/>
                  </a:lnTo>
                  <a:lnTo>
                    <a:pt x="12906807" y="4154284"/>
                  </a:lnTo>
                  <a:lnTo>
                    <a:pt x="12867069" y="4166984"/>
                  </a:lnTo>
                  <a:lnTo>
                    <a:pt x="12827826" y="4192384"/>
                  </a:lnTo>
                  <a:lnTo>
                    <a:pt x="12750851" y="4243184"/>
                  </a:lnTo>
                  <a:lnTo>
                    <a:pt x="12675946" y="4293984"/>
                  </a:lnTo>
                  <a:lnTo>
                    <a:pt x="12639307" y="4319384"/>
                  </a:lnTo>
                  <a:lnTo>
                    <a:pt x="12603213" y="4344784"/>
                  </a:lnTo>
                  <a:lnTo>
                    <a:pt x="12567691" y="4370184"/>
                  </a:lnTo>
                  <a:lnTo>
                    <a:pt x="12532741" y="4395584"/>
                  </a:lnTo>
                  <a:lnTo>
                    <a:pt x="12498362" y="4420984"/>
                  </a:lnTo>
                  <a:lnTo>
                    <a:pt x="12464593" y="4459084"/>
                  </a:lnTo>
                  <a:lnTo>
                    <a:pt x="12431408" y="4484484"/>
                  </a:lnTo>
                  <a:lnTo>
                    <a:pt x="12398858" y="4522584"/>
                  </a:lnTo>
                  <a:lnTo>
                    <a:pt x="12366917" y="4547984"/>
                  </a:lnTo>
                  <a:lnTo>
                    <a:pt x="12335612" y="4586084"/>
                  </a:lnTo>
                  <a:lnTo>
                    <a:pt x="12304954" y="4611484"/>
                  </a:lnTo>
                  <a:lnTo>
                    <a:pt x="12274956" y="4649584"/>
                  </a:lnTo>
                  <a:lnTo>
                    <a:pt x="12245619" y="4674984"/>
                  </a:lnTo>
                  <a:lnTo>
                    <a:pt x="12216968" y="4713084"/>
                  </a:lnTo>
                  <a:lnTo>
                    <a:pt x="12188990" y="4751184"/>
                  </a:lnTo>
                  <a:lnTo>
                    <a:pt x="12161723" y="4789284"/>
                  </a:lnTo>
                  <a:lnTo>
                    <a:pt x="12135155" y="4814684"/>
                  </a:lnTo>
                  <a:lnTo>
                    <a:pt x="12109310" y="4852784"/>
                  </a:lnTo>
                  <a:lnTo>
                    <a:pt x="12084190" y="4890884"/>
                  </a:lnTo>
                  <a:lnTo>
                    <a:pt x="12059806" y="4928984"/>
                  </a:lnTo>
                  <a:lnTo>
                    <a:pt x="12036171" y="4967084"/>
                  </a:lnTo>
                  <a:lnTo>
                    <a:pt x="12013298" y="5005184"/>
                  </a:lnTo>
                  <a:lnTo>
                    <a:pt x="11991200" y="5043284"/>
                  </a:lnTo>
                  <a:lnTo>
                    <a:pt x="11969877" y="5094084"/>
                  </a:lnTo>
                  <a:lnTo>
                    <a:pt x="11949341" y="5132184"/>
                  </a:lnTo>
                  <a:lnTo>
                    <a:pt x="11929605" y="5170284"/>
                  </a:lnTo>
                  <a:lnTo>
                    <a:pt x="11910695" y="5208384"/>
                  </a:lnTo>
                  <a:lnTo>
                    <a:pt x="11892585" y="5246484"/>
                  </a:lnTo>
                  <a:lnTo>
                    <a:pt x="11875326" y="5297284"/>
                  </a:lnTo>
                  <a:lnTo>
                    <a:pt x="11858904" y="5335384"/>
                  </a:lnTo>
                  <a:lnTo>
                    <a:pt x="11843334" y="5373484"/>
                  </a:lnTo>
                  <a:lnTo>
                    <a:pt x="11828628" y="5424284"/>
                  </a:lnTo>
                  <a:lnTo>
                    <a:pt x="11814785" y="5462384"/>
                  </a:lnTo>
                  <a:lnTo>
                    <a:pt x="11801843" y="5513184"/>
                  </a:lnTo>
                  <a:lnTo>
                    <a:pt x="11789778" y="5551284"/>
                  </a:lnTo>
                  <a:lnTo>
                    <a:pt x="11778628" y="5602084"/>
                  </a:lnTo>
                  <a:lnTo>
                    <a:pt x="11768392" y="5640184"/>
                  </a:lnTo>
                  <a:lnTo>
                    <a:pt x="11759082" y="5690984"/>
                  </a:lnTo>
                  <a:lnTo>
                    <a:pt x="11750713" y="5741784"/>
                  </a:lnTo>
                  <a:lnTo>
                    <a:pt x="11743284" y="5779884"/>
                  </a:lnTo>
                  <a:lnTo>
                    <a:pt x="11736819" y="5830684"/>
                  </a:lnTo>
                  <a:lnTo>
                    <a:pt x="11731308" y="5868784"/>
                  </a:lnTo>
                  <a:lnTo>
                    <a:pt x="11726786" y="5919584"/>
                  </a:lnTo>
                  <a:lnTo>
                    <a:pt x="11723243" y="5970384"/>
                  </a:lnTo>
                  <a:lnTo>
                    <a:pt x="11720703" y="6021184"/>
                  </a:lnTo>
                  <a:lnTo>
                    <a:pt x="11719179" y="6059284"/>
                  </a:lnTo>
                  <a:lnTo>
                    <a:pt x="11718658" y="6110084"/>
                  </a:lnTo>
                  <a:lnTo>
                    <a:pt x="11719179" y="6160884"/>
                  </a:lnTo>
                  <a:lnTo>
                    <a:pt x="11720703" y="6211684"/>
                  </a:lnTo>
                  <a:lnTo>
                    <a:pt x="11723243" y="6262484"/>
                  </a:lnTo>
                  <a:lnTo>
                    <a:pt x="11726786" y="6300584"/>
                  </a:lnTo>
                  <a:lnTo>
                    <a:pt x="11731308" y="6351384"/>
                  </a:lnTo>
                  <a:lnTo>
                    <a:pt x="11736819" y="6402184"/>
                  </a:lnTo>
                  <a:lnTo>
                    <a:pt x="11743284" y="6440284"/>
                  </a:lnTo>
                  <a:lnTo>
                    <a:pt x="11750713" y="6491084"/>
                  </a:lnTo>
                  <a:lnTo>
                    <a:pt x="11759082" y="6541884"/>
                  </a:lnTo>
                  <a:lnTo>
                    <a:pt x="11768392" y="6579984"/>
                  </a:lnTo>
                  <a:lnTo>
                    <a:pt x="11778628" y="6630784"/>
                  </a:lnTo>
                  <a:lnTo>
                    <a:pt x="11789778" y="6668884"/>
                  </a:lnTo>
                  <a:lnTo>
                    <a:pt x="11801843" y="6719684"/>
                  </a:lnTo>
                  <a:lnTo>
                    <a:pt x="11814785" y="6757784"/>
                  </a:lnTo>
                  <a:lnTo>
                    <a:pt x="11828628" y="6808584"/>
                  </a:lnTo>
                  <a:lnTo>
                    <a:pt x="11843334" y="6846684"/>
                  </a:lnTo>
                  <a:lnTo>
                    <a:pt x="11858904" y="6884784"/>
                  </a:lnTo>
                  <a:lnTo>
                    <a:pt x="11875326" y="6935584"/>
                  </a:lnTo>
                  <a:lnTo>
                    <a:pt x="11892585" y="6973684"/>
                  </a:lnTo>
                  <a:lnTo>
                    <a:pt x="11910695" y="7011784"/>
                  </a:lnTo>
                  <a:lnTo>
                    <a:pt x="11929605" y="7062584"/>
                  </a:lnTo>
                  <a:lnTo>
                    <a:pt x="11949341" y="7100684"/>
                  </a:lnTo>
                  <a:lnTo>
                    <a:pt x="11969877" y="7138784"/>
                  </a:lnTo>
                  <a:lnTo>
                    <a:pt x="11991200" y="7176884"/>
                  </a:lnTo>
                  <a:lnTo>
                    <a:pt x="12013298" y="7214984"/>
                  </a:lnTo>
                  <a:lnTo>
                    <a:pt x="12036171" y="7253084"/>
                  </a:lnTo>
                  <a:lnTo>
                    <a:pt x="12059806" y="7291184"/>
                  </a:lnTo>
                  <a:lnTo>
                    <a:pt x="12084190" y="7329284"/>
                  </a:lnTo>
                  <a:lnTo>
                    <a:pt x="12109310" y="7367384"/>
                  </a:lnTo>
                  <a:lnTo>
                    <a:pt x="12135155" y="7405484"/>
                  </a:lnTo>
                  <a:lnTo>
                    <a:pt x="12161723" y="7443584"/>
                  </a:lnTo>
                  <a:lnTo>
                    <a:pt x="12188990" y="7481684"/>
                  </a:lnTo>
                  <a:lnTo>
                    <a:pt x="12216968" y="7507084"/>
                  </a:lnTo>
                  <a:lnTo>
                    <a:pt x="12245619" y="7545184"/>
                  </a:lnTo>
                  <a:lnTo>
                    <a:pt x="12274956" y="7583284"/>
                  </a:lnTo>
                  <a:lnTo>
                    <a:pt x="12304954" y="7608684"/>
                  </a:lnTo>
                  <a:lnTo>
                    <a:pt x="12335612" y="7646784"/>
                  </a:lnTo>
                  <a:lnTo>
                    <a:pt x="12366917" y="7672184"/>
                  </a:lnTo>
                  <a:lnTo>
                    <a:pt x="12398858" y="7710284"/>
                  </a:lnTo>
                  <a:lnTo>
                    <a:pt x="12431408" y="7735684"/>
                  </a:lnTo>
                  <a:lnTo>
                    <a:pt x="12464593" y="7773784"/>
                  </a:lnTo>
                  <a:lnTo>
                    <a:pt x="12498362" y="7799184"/>
                  </a:lnTo>
                  <a:lnTo>
                    <a:pt x="12532741" y="7824584"/>
                  </a:lnTo>
                  <a:lnTo>
                    <a:pt x="12567691" y="7849984"/>
                  </a:lnTo>
                  <a:lnTo>
                    <a:pt x="12603213" y="7888084"/>
                  </a:lnTo>
                  <a:lnTo>
                    <a:pt x="12639307" y="7913484"/>
                  </a:lnTo>
                  <a:lnTo>
                    <a:pt x="12675946" y="7938884"/>
                  </a:lnTo>
                  <a:lnTo>
                    <a:pt x="12750851" y="7989684"/>
                  </a:lnTo>
                  <a:lnTo>
                    <a:pt x="12789078" y="8002384"/>
                  </a:lnTo>
                  <a:lnTo>
                    <a:pt x="12827826" y="8027784"/>
                  </a:lnTo>
                  <a:lnTo>
                    <a:pt x="12906807" y="8078584"/>
                  </a:lnTo>
                  <a:lnTo>
                    <a:pt x="12947015" y="8091284"/>
                  </a:lnTo>
                  <a:lnTo>
                    <a:pt x="12987706" y="8116684"/>
                  </a:lnTo>
                  <a:lnTo>
                    <a:pt x="13028841" y="8129384"/>
                  </a:lnTo>
                  <a:lnTo>
                    <a:pt x="13070434" y="8154784"/>
                  </a:lnTo>
                  <a:lnTo>
                    <a:pt x="13154914" y="8180184"/>
                  </a:lnTo>
                  <a:lnTo>
                    <a:pt x="13197789" y="8205584"/>
                  </a:lnTo>
                  <a:lnTo>
                    <a:pt x="13463181" y="8281784"/>
                  </a:lnTo>
                  <a:lnTo>
                    <a:pt x="13508685" y="8281784"/>
                  </a:lnTo>
                  <a:lnTo>
                    <a:pt x="13600671" y="8307184"/>
                  </a:lnTo>
                  <a:lnTo>
                    <a:pt x="13647141" y="8307184"/>
                  </a:lnTo>
                  <a:lnTo>
                    <a:pt x="13693902" y="8319884"/>
                  </a:lnTo>
                  <a:lnTo>
                    <a:pt x="14169974" y="8319884"/>
                  </a:lnTo>
                  <a:lnTo>
                    <a:pt x="14216748" y="8307184"/>
                  </a:lnTo>
                  <a:lnTo>
                    <a:pt x="14263218" y="8307184"/>
                  </a:lnTo>
                  <a:lnTo>
                    <a:pt x="14355204" y="8281784"/>
                  </a:lnTo>
                  <a:lnTo>
                    <a:pt x="14400695" y="8281784"/>
                  </a:lnTo>
                  <a:lnTo>
                    <a:pt x="14666100" y="8205584"/>
                  </a:lnTo>
                  <a:lnTo>
                    <a:pt x="14708975" y="8180184"/>
                  </a:lnTo>
                  <a:lnTo>
                    <a:pt x="14793456" y="8154784"/>
                  </a:lnTo>
                  <a:lnTo>
                    <a:pt x="14835035" y="8129384"/>
                  </a:lnTo>
                  <a:lnTo>
                    <a:pt x="14876183" y="8116684"/>
                  </a:lnTo>
                  <a:lnTo>
                    <a:pt x="14916861" y="8091284"/>
                  </a:lnTo>
                  <a:lnTo>
                    <a:pt x="14957070" y="8078584"/>
                  </a:lnTo>
                  <a:lnTo>
                    <a:pt x="15036051" y="8027784"/>
                  </a:lnTo>
                  <a:lnTo>
                    <a:pt x="15074799" y="8002384"/>
                  </a:lnTo>
                  <a:lnTo>
                    <a:pt x="15113038" y="7989684"/>
                  </a:lnTo>
                  <a:lnTo>
                    <a:pt x="15187930" y="7938884"/>
                  </a:lnTo>
                  <a:lnTo>
                    <a:pt x="15224570" y="7913484"/>
                  </a:lnTo>
                  <a:lnTo>
                    <a:pt x="15260663" y="7888084"/>
                  </a:lnTo>
                  <a:lnTo>
                    <a:pt x="15296185" y="7849984"/>
                  </a:lnTo>
                  <a:lnTo>
                    <a:pt x="15331148" y="7824584"/>
                  </a:lnTo>
                  <a:lnTo>
                    <a:pt x="15365514" y="7799184"/>
                  </a:lnTo>
                  <a:lnTo>
                    <a:pt x="15399296" y="7773784"/>
                  </a:lnTo>
                  <a:lnTo>
                    <a:pt x="15432469" y="7735684"/>
                  </a:lnTo>
                  <a:lnTo>
                    <a:pt x="15465032" y="7710284"/>
                  </a:lnTo>
                  <a:lnTo>
                    <a:pt x="15496972" y="7672184"/>
                  </a:lnTo>
                  <a:lnTo>
                    <a:pt x="15528265" y="7646784"/>
                  </a:lnTo>
                  <a:lnTo>
                    <a:pt x="15558923" y="7608684"/>
                  </a:lnTo>
                  <a:lnTo>
                    <a:pt x="15588920" y="7583284"/>
                  </a:lnTo>
                  <a:lnTo>
                    <a:pt x="15618257" y="7545184"/>
                  </a:lnTo>
                  <a:lnTo>
                    <a:pt x="15646921" y="7507084"/>
                  </a:lnTo>
                  <a:lnTo>
                    <a:pt x="15674886" y="7481684"/>
                  </a:lnTo>
                  <a:lnTo>
                    <a:pt x="15702166" y="7443584"/>
                  </a:lnTo>
                  <a:lnTo>
                    <a:pt x="15728734" y="7405484"/>
                  </a:lnTo>
                  <a:lnTo>
                    <a:pt x="15754579" y="7367384"/>
                  </a:lnTo>
                  <a:lnTo>
                    <a:pt x="15779699" y="7329284"/>
                  </a:lnTo>
                  <a:lnTo>
                    <a:pt x="15804083" y="7291184"/>
                  </a:lnTo>
                  <a:lnTo>
                    <a:pt x="15827705" y="7253084"/>
                  </a:lnTo>
                  <a:lnTo>
                    <a:pt x="15850578" y="7214984"/>
                  </a:lnTo>
                  <a:lnTo>
                    <a:pt x="15872689" y="7176884"/>
                  </a:lnTo>
                  <a:lnTo>
                    <a:pt x="15894012" y="7138784"/>
                  </a:lnTo>
                  <a:lnTo>
                    <a:pt x="15914548" y="7100684"/>
                  </a:lnTo>
                  <a:lnTo>
                    <a:pt x="15934271" y="7062584"/>
                  </a:lnTo>
                  <a:lnTo>
                    <a:pt x="15953194" y="7011784"/>
                  </a:lnTo>
                  <a:lnTo>
                    <a:pt x="15971292" y="6973684"/>
                  </a:lnTo>
                  <a:lnTo>
                    <a:pt x="15988564" y="6935584"/>
                  </a:lnTo>
                  <a:lnTo>
                    <a:pt x="16004985" y="6884784"/>
                  </a:lnTo>
                  <a:lnTo>
                    <a:pt x="16020555" y="6846684"/>
                  </a:lnTo>
                  <a:lnTo>
                    <a:pt x="16035262" y="6808584"/>
                  </a:lnTo>
                  <a:lnTo>
                    <a:pt x="16049092" y="6757784"/>
                  </a:lnTo>
                  <a:lnTo>
                    <a:pt x="16062046" y="6719684"/>
                  </a:lnTo>
                  <a:lnTo>
                    <a:pt x="16074098" y="6668884"/>
                  </a:lnTo>
                  <a:lnTo>
                    <a:pt x="16085249" y="6630784"/>
                  </a:lnTo>
                  <a:lnTo>
                    <a:pt x="16095485" y="6579984"/>
                  </a:lnTo>
                  <a:lnTo>
                    <a:pt x="16104794" y="6541884"/>
                  </a:lnTo>
                  <a:lnTo>
                    <a:pt x="16113163" y="6491084"/>
                  </a:lnTo>
                  <a:lnTo>
                    <a:pt x="16120593" y="6440284"/>
                  </a:lnTo>
                  <a:lnTo>
                    <a:pt x="16127070" y="6402184"/>
                  </a:lnTo>
                  <a:lnTo>
                    <a:pt x="16132569" y="6351384"/>
                  </a:lnTo>
                  <a:lnTo>
                    <a:pt x="16137103" y="6300584"/>
                  </a:lnTo>
                  <a:lnTo>
                    <a:pt x="16140633" y="6262484"/>
                  </a:lnTo>
                  <a:lnTo>
                    <a:pt x="16143173" y="6211684"/>
                  </a:lnTo>
                  <a:lnTo>
                    <a:pt x="16144710" y="6160884"/>
                  </a:lnTo>
                  <a:lnTo>
                    <a:pt x="16145218" y="6110084"/>
                  </a:lnTo>
                  <a:close/>
                </a:path>
              </a:pathLst>
            </a:custGeom>
            <a:solidFill>
              <a:srgbClr val="FEECA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5832869" y="2374106"/>
            <a:ext cx="5678170" cy="33286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1650" spc="-1380" b="1">
                <a:solidFill>
                  <a:srgbClr val="1B1B1B"/>
                </a:solidFill>
                <a:latin typeface="Trebuchet MS"/>
                <a:cs typeface="Trebuchet MS"/>
              </a:rPr>
              <a:t>Ф</a:t>
            </a:r>
            <a:r>
              <a:rPr dirty="0" sz="21650" spc="-1445" b="1">
                <a:solidFill>
                  <a:srgbClr val="1B1B1B"/>
                </a:solidFill>
                <a:latin typeface="Trebuchet MS"/>
                <a:cs typeface="Trebuchet MS"/>
              </a:rPr>
              <a:t>О</a:t>
            </a:r>
            <a:r>
              <a:rPr dirty="0" sz="21650" spc="595" b="1">
                <a:solidFill>
                  <a:srgbClr val="1B1B1B"/>
                </a:solidFill>
                <a:latin typeface="Trebuchet MS"/>
                <a:cs typeface="Trebuchet MS"/>
              </a:rPr>
              <a:t>П</a:t>
            </a:r>
            <a:endParaRPr sz="216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5518" y="6602966"/>
            <a:ext cx="7052945" cy="5391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350" spc="60">
                <a:solidFill>
                  <a:srgbClr val="1B1B1B"/>
                </a:solidFill>
                <a:latin typeface="Trebuchet MS"/>
                <a:cs typeface="Trebuchet MS"/>
              </a:rPr>
              <a:t>Для</a:t>
            </a:r>
            <a:r>
              <a:rPr dirty="0" sz="3350" spc="-229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3350" spc="50">
                <a:solidFill>
                  <a:srgbClr val="1B1B1B"/>
                </a:solidFill>
                <a:latin typeface="Trebuchet MS"/>
                <a:cs typeface="Trebuchet MS"/>
              </a:rPr>
              <a:t>родителей</a:t>
            </a:r>
            <a:r>
              <a:rPr dirty="0" sz="3350" spc="-229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3350" spc="85">
                <a:solidFill>
                  <a:srgbClr val="1B1B1B"/>
                </a:solidFill>
                <a:latin typeface="Trebuchet MS"/>
                <a:cs typeface="Trebuchet MS"/>
              </a:rPr>
              <a:t>о</a:t>
            </a:r>
            <a:r>
              <a:rPr dirty="0" sz="3350" spc="-229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3350" spc="90">
                <a:solidFill>
                  <a:srgbClr val="1B1B1B"/>
                </a:solidFill>
                <a:latin typeface="Trebuchet MS"/>
                <a:cs typeface="Trebuchet MS"/>
              </a:rPr>
              <a:t>новой</a:t>
            </a:r>
            <a:r>
              <a:rPr dirty="0" sz="3350" spc="-229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3350" spc="60">
                <a:solidFill>
                  <a:srgbClr val="1B1B1B"/>
                </a:solidFill>
                <a:latin typeface="Trebuchet MS"/>
                <a:cs typeface="Trebuchet MS"/>
              </a:rPr>
              <a:t>программе</a:t>
            </a:r>
            <a:endParaRPr sz="33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7917180" cy="10287000"/>
          </a:xfrm>
          <a:custGeom>
            <a:avLst/>
            <a:gdLst/>
            <a:ahLst/>
            <a:cxnLst/>
            <a:rect l="l" t="t" r="r" b="b"/>
            <a:pathLst>
              <a:path w="7917180" h="10287000">
                <a:moveTo>
                  <a:pt x="0" y="10286999"/>
                </a:moveTo>
                <a:lnTo>
                  <a:pt x="7916829" y="10286999"/>
                </a:lnTo>
                <a:lnTo>
                  <a:pt x="7916829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7916829" y="3"/>
            <a:ext cx="10371455" cy="10287000"/>
            <a:chOff x="7916829" y="3"/>
            <a:chExt cx="10371455" cy="10287000"/>
          </a:xfrm>
        </p:grpSpPr>
        <p:sp>
          <p:nvSpPr>
            <p:cNvPr id="4" name="object 4"/>
            <p:cNvSpPr/>
            <p:nvPr/>
          </p:nvSpPr>
          <p:spPr>
            <a:xfrm>
              <a:off x="7916829" y="3"/>
              <a:ext cx="10371455" cy="10287000"/>
            </a:xfrm>
            <a:custGeom>
              <a:avLst/>
              <a:gdLst/>
              <a:ahLst/>
              <a:cxnLst/>
              <a:rect l="l" t="t" r="r" b="b"/>
              <a:pathLst>
                <a:path w="10371455" h="10287000">
                  <a:moveTo>
                    <a:pt x="10371169" y="10286996"/>
                  </a:moveTo>
                  <a:lnTo>
                    <a:pt x="0" y="10286996"/>
                  </a:lnTo>
                  <a:lnTo>
                    <a:pt x="0" y="0"/>
                  </a:lnTo>
                  <a:lnTo>
                    <a:pt x="10371169" y="0"/>
                  </a:lnTo>
                  <a:lnTo>
                    <a:pt x="10371169" y="10286996"/>
                  </a:lnTo>
                  <a:close/>
                </a:path>
              </a:pathLst>
            </a:custGeom>
            <a:solidFill>
              <a:srgbClr val="FEECA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34353" y="1894088"/>
              <a:ext cx="7193294" cy="718819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16000" y="1193346"/>
            <a:ext cx="5047615" cy="1840864"/>
          </a:xfrm>
          <a:prstGeom prst="rect"/>
        </p:spPr>
        <p:txBody>
          <a:bodyPr wrap="square" lIns="0" tIns="29844" rIns="0" bIns="0" rtlCol="0" vert="horz">
            <a:spAutoFit/>
          </a:bodyPr>
          <a:lstStyle/>
          <a:p>
            <a:pPr marL="12700" marR="5080">
              <a:lnSpc>
                <a:spcPts val="7130"/>
              </a:lnSpc>
              <a:spcBef>
                <a:spcPts val="234"/>
              </a:spcBef>
            </a:pPr>
            <a:r>
              <a:rPr dirty="0" spc="-55"/>
              <a:t>Цифровая </a:t>
            </a:r>
            <a:r>
              <a:rPr dirty="0" spc="-50"/>
              <a:t> </a:t>
            </a:r>
            <a:r>
              <a:rPr dirty="0" spc="160"/>
              <a:t>б</a:t>
            </a:r>
            <a:r>
              <a:rPr dirty="0" spc="-114"/>
              <a:t>е</a:t>
            </a:r>
            <a:r>
              <a:rPr dirty="0" spc="60"/>
              <a:t>з</a:t>
            </a:r>
            <a:r>
              <a:rPr dirty="0" spc="75"/>
              <a:t>о</a:t>
            </a:r>
            <a:r>
              <a:rPr dirty="0" spc="25"/>
              <a:t>п</a:t>
            </a:r>
            <a:r>
              <a:rPr dirty="0" spc="135"/>
              <a:t>а</a:t>
            </a:r>
            <a:r>
              <a:rPr dirty="0" spc="10"/>
              <a:t>с</a:t>
            </a:r>
            <a:r>
              <a:rPr dirty="0" spc="-30"/>
              <a:t>н</a:t>
            </a:r>
            <a:r>
              <a:rPr dirty="0" spc="75"/>
              <a:t>о</a:t>
            </a:r>
            <a:r>
              <a:rPr dirty="0" spc="10"/>
              <a:t>с</a:t>
            </a:r>
            <a:r>
              <a:rPr dirty="0" spc="25"/>
              <a:t>т</a:t>
            </a:r>
            <a:r>
              <a:rPr dirty="0" spc="30"/>
              <a:t>ь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3499" y="4150721"/>
            <a:ext cx="114300" cy="1142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3499" y="6436720"/>
            <a:ext cx="114300" cy="1142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3499" y="7808321"/>
            <a:ext cx="114300" cy="1142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3499" y="8722720"/>
            <a:ext cx="114300" cy="11429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615033" y="3922736"/>
            <a:ext cx="5414645" cy="505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9100"/>
              </a:lnSpc>
              <a:spcBef>
                <a:spcPts val="95"/>
              </a:spcBef>
            </a:pPr>
            <a:r>
              <a:rPr dirty="0" sz="2750" spc="70">
                <a:solidFill>
                  <a:srgbClr val="1B1B1B"/>
                </a:solidFill>
                <a:latin typeface="Trebuchet MS"/>
                <a:cs typeface="Trebuchet MS"/>
                <a:hlinkClick r:id="rId4"/>
              </a:rPr>
              <a:t>Помочь</a:t>
            </a:r>
            <a:r>
              <a:rPr dirty="0" sz="2750" spc="-190">
                <a:solidFill>
                  <a:srgbClr val="1B1B1B"/>
                </a:solidFill>
                <a:latin typeface="Trebuchet MS"/>
                <a:cs typeface="Trebuchet MS"/>
                <a:hlinkClick r:id="rId4"/>
              </a:rPr>
              <a:t> </a:t>
            </a:r>
            <a:r>
              <a:rPr dirty="0" sz="2750" spc="50">
                <a:solidFill>
                  <a:srgbClr val="1B1B1B"/>
                </a:solidFill>
                <a:latin typeface="Trebuchet MS"/>
                <a:cs typeface="Trebuchet MS"/>
              </a:rPr>
              <a:t>ребенку</a:t>
            </a:r>
            <a:r>
              <a:rPr dirty="0" sz="2750" spc="-19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2750" spc="45">
                <a:solidFill>
                  <a:srgbClr val="1B1B1B"/>
                </a:solidFill>
                <a:latin typeface="Trebuchet MS"/>
                <a:cs typeface="Trebuchet MS"/>
              </a:rPr>
              <a:t>самому</a:t>
            </a:r>
            <a:r>
              <a:rPr dirty="0" sz="2750" spc="-19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2750" spc="35">
                <a:solidFill>
                  <a:srgbClr val="1B1B1B"/>
                </a:solidFill>
                <a:latin typeface="Trebuchet MS"/>
                <a:cs typeface="Trebuchet MS"/>
              </a:rPr>
              <a:t>учиться </a:t>
            </a:r>
            <a:r>
              <a:rPr dirty="0" sz="2750" spc="-81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2750" spc="50">
                <a:solidFill>
                  <a:srgbClr val="1B1B1B"/>
                </a:solidFill>
                <a:latin typeface="Trebuchet MS"/>
                <a:cs typeface="Trebuchet MS"/>
              </a:rPr>
              <a:t>отличать </a:t>
            </a:r>
            <a:r>
              <a:rPr dirty="0" sz="2750" spc="55">
                <a:solidFill>
                  <a:srgbClr val="1B1B1B"/>
                </a:solidFill>
                <a:latin typeface="Trebuchet MS"/>
                <a:cs typeface="Trebuchet MS"/>
              </a:rPr>
              <a:t>хорошие </a:t>
            </a:r>
            <a:r>
              <a:rPr dirty="0" sz="2750" spc="45">
                <a:solidFill>
                  <a:srgbClr val="1B1B1B"/>
                </a:solidFill>
                <a:latin typeface="Trebuchet MS"/>
                <a:cs typeface="Trebuchet MS"/>
              </a:rPr>
              <a:t>ресурсы </a:t>
            </a:r>
            <a:r>
              <a:rPr dirty="0" sz="2750" spc="65">
                <a:solidFill>
                  <a:srgbClr val="1B1B1B"/>
                </a:solidFill>
                <a:latin typeface="Trebuchet MS"/>
                <a:cs typeface="Trebuchet MS"/>
              </a:rPr>
              <a:t>от </a:t>
            </a:r>
            <a:r>
              <a:rPr dirty="0" sz="2750" spc="7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2750" spc="35">
                <a:solidFill>
                  <a:srgbClr val="1B1B1B"/>
                </a:solidFill>
                <a:latin typeface="Trebuchet MS"/>
                <a:cs typeface="Trebuchet MS"/>
              </a:rPr>
              <a:t>плохих </a:t>
            </a:r>
            <a:r>
              <a:rPr dirty="0" sz="2750" spc="95">
                <a:solidFill>
                  <a:srgbClr val="1B1B1B"/>
                </a:solidFill>
                <a:latin typeface="Trebuchet MS"/>
                <a:cs typeface="Trebuchet MS"/>
              </a:rPr>
              <a:t>- </a:t>
            </a:r>
            <a:r>
              <a:rPr dirty="0" sz="2750" spc="125">
                <a:solidFill>
                  <a:srgbClr val="1B1B1B"/>
                </a:solidFill>
                <a:latin typeface="Trebuchet MS"/>
                <a:cs typeface="Trebuchet MS"/>
              </a:rPr>
              <a:t>в </a:t>
            </a:r>
            <a:r>
              <a:rPr dirty="0" sz="2750" spc="70">
                <a:solidFill>
                  <a:srgbClr val="1B1B1B"/>
                </a:solidFill>
                <a:latin typeface="Trebuchet MS"/>
                <a:cs typeface="Trebuchet MS"/>
              </a:rPr>
              <a:t>таком </a:t>
            </a:r>
            <a:r>
              <a:rPr dirty="0" sz="2750" spc="25">
                <a:solidFill>
                  <a:srgbClr val="1B1B1B"/>
                </a:solidFill>
                <a:latin typeface="Trebuchet MS"/>
                <a:cs typeface="Trebuchet MS"/>
              </a:rPr>
              <a:t>случае </a:t>
            </a:r>
            <a:r>
              <a:rPr dirty="0" sz="2750" spc="125">
                <a:solidFill>
                  <a:srgbClr val="1B1B1B"/>
                </a:solidFill>
                <a:latin typeface="Trebuchet MS"/>
                <a:cs typeface="Trebuchet MS"/>
              </a:rPr>
              <a:t>в </a:t>
            </a:r>
            <a:r>
              <a:rPr dirty="0" sz="2750" spc="13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2750" spc="50">
                <a:solidFill>
                  <a:srgbClr val="1B1B1B"/>
                </a:solidFill>
                <a:latin typeface="Trebuchet MS"/>
                <a:cs typeface="Trebuchet MS"/>
              </a:rPr>
              <a:t>будущем </a:t>
            </a:r>
            <a:r>
              <a:rPr dirty="0" sz="2750" spc="80">
                <a:solidFill>
                  <a:srgbClr val="1B1B1B"/>
                </a:solidFill>
                <a:latin typeface="Trebuchet MS"/>
                <a:cs typeface="Trebuchet MS"/>
              </a:rPr>
              <a:t>вам </a:t>
            </a:r>
            <a:r>
              <a:rPr dirty="0" sz="2750" spc="35">
                <a:solidFill>
                  <a:srgbClr val="1B1B1B"/>
                </a:solidFill>
                <a:latin typeface="Trebuchet MS"/>
                <a:cs typeface="Trebuchet MS"/>
              </a:rPr>
              <a:t>будет менее </a:t>
            </a:r>
            <a:r>
              <a:rPr dirty="0" sz="2750" spc="4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2750" spc="75">
                <a:solidFill>
                  <a:srgbClr val="1B1B1B"/>
                </a:solidFill>
                <a:latin typeface="Trebuchet MS"/>
                <a:cs typeface="Trebuchet MS"/>
              </a:rPr>
              <a:t>тревожно</a:t>
            </a:r>
            <a:endParaRPr sz="2750">
              <a:latin typeface="Trebuchet MS"/>
              <a:cs typeface="Trebuchet MS"/>
            </a:endParaRPr>
          </a:p>
          <a:p>
            <a:pPr marL="12700" marR="264795">
              <a:lnSpc>
                <a:spcPct val="109100"/>
              </a:lnSpc>
            </a:pPr>
            <a:r>
              <a:rPr dirty="0" sz="2750" spc="60">
                <a:solidFill>
                  <a:srgbClr val="1B1B1B"/>
                </a:solidFill>
                <a:latin typeface="Trebuchet MS"/>
                <a:cs typeface="Trebuchet MS"/>
              </a:rPr>
              <a:t>Профилактика</a:t>
            </a:r>
            <a:r>
              <a:rPr dirty="0" sz="2750" spc="-195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2750" spc="65">
                <a:solidFill>
                  <a:srgbClr val="1B1B1B"/>
                </a:solidFill>
                <a:latin typeface="Trebuchet MS"/>
                <a:cs typeface="Trebuchet MS"/>
              </a:rPr>
              <a:t>зависимости</a:t>
            </a:r>
            <a:r>
              <a:rPr dirty="0" sz="2750" spc="-19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2750" spc="65">
                <a:solidFill>
                  <a:srgbClr val="1B1B1B"/>
                </a:solidFill>
                <a:latin typeface="Trebuchet MS"/>
                <a:cs typeface="Trebuchet MS"/>
              </a:rPr>
              <a:t>от </a:t>
            </a:r>
            <a:r>
              <a:rPr dirty="0" sz="2750" spc="-815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2750" spc="60">
                <a:solidFill>
                  <a:srgbClr val="1B1B1B"/>
                </a:solidFill>
                <a:latin typeface="Trebuchet MS"/>
                <a:cs typeface="Trebuchet MS"/>
              </a:rPr>
              <a:t>гаджетов </a:t>
            </a:r>
            <a:r>
              <a:rPr dirty="0" sz="2750" spc="95">
                <a:solidFill>
                  <a:srgbClr val="1B1B1B"/>
                </a:solidFill>
                <a:latin typeface="Trebuchet MS"/>
                <a:cs typeface="Trebuchet MS"/>
              </a:rPr>
              <a:t>- </a:t>
            </a:r>
            <a:r>
              <a:rPr dirty="0" sz="2750" spc="125">
                <a:solidFill>
                  <a:srgbClr val="1B1B1B"/>
                </a:solidFill>
                <a:latin typeface="Trebuchet MS"/>
                <a:cs typeface="Trebuchet MS"/>
              </a:rPr>
              <a:t>в </a:t>
            </a:r>
            <a:r>
              <a:rPr dirty="0" sz="2750" spc="45">
                <a:solidFill>
                  <a:srgbClr val="1B1B1B"/>
                </a:solidFill>
                <a:latin typeface="Trebuchet MS"/>
                <a:cs typeface="Trebuchet MS"/>
              </a:rPr>
              <a:t>мире </a:t>
            </a:r>
            <a:r>
              <a:rPr dirty="0" sz="2750" spc="55">
                <a:solidFill>
                  <a:srgbClr val="1B1B1B"/>
                </a:solidFill>
                <a:latin typeface="Trebuchet MS"/>
                <a:cs typeface="Trebuchet MS"/>
              </a:rPr>
              <a:t>много </a:t>
            </a:r>
            <a:r>
              <a:rPr dirty="0" sz="2750" spc="6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2750" spc="50">
                <a:solidFill>
                  <a:srgbClr val="1B1B1B"/>
                </a:solidFill>
                <a:latin typeface="Trebuchet MS"/>
                <a:cs typeface="Trebuchet MS"/>
              </a:rPr>
              <a:t>интересного</a:t>
            </a:r>
            <a:endParaRPr sz="2750">
              <a:latin typeface="Trebuchet MS"/>
              <a:cs typeface="Trebuchet MS"/>
            </a:endParaRPr>
          </a:p>
          <a:p>
            <a:pPr marL="12700" marR="481330">
              <a:lnSpc>
                <a:spcPct val="109100"/>
              </a:lnSpc>
            </a:pPr>
            <a:r>
              <a:rPr dirty="0" sz="2750" spc="65">
                <a:solidFill>
                  <a:srgbClr val="1B1B1B"/>
                </a:solidFill>
                <a:latin typeface="Trebuchet MS"/>
                <a:cs typeface="Trebuchet MS"/>
              </a:rPr>
              <a:t>Использование</a:t>
            </a:r>
            <a:r>
              <a:rPr dirty="0" sz="2750" spc="-20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2750" spc="60">
                <a:solidFill>
                  <a:srgbClr val="1B1B1B"/>
                </a:solidFill>
                <a:latin typeface="Trebuchet MS"/>
                <a:cs typeface="Trebuchet MS"/>
              </a:rPr>
              <a:t>современных </a:t>
            </a:r>
            <a:r>
              <a:rPr dirty="0" sz="2750" spc="-81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2750" spc="40">
                <a:solidFill>
                  <a:srgbClr val="1B1B1B"/>
                </a:solidFill>
                <a:latin typeface="Trebuchet MS"/>
                <a:cs typeface="Trebuchet MS"/>
              </a:rPr>
              <a:t>технологий </a:t>
            </a:r>
            <a:r>
              <a:rPr dirty="0" sz="2750" spc="100">
                <a:solidFill>
                  <a:srgbClr val="1B1B1B"/>
                </a:solidFill>
                <a:latin typeface="Trebuchet MS"/>
                <a:cs typeface="Trebuchet MS"/>
              </a:rPr>
              <a:t>во </a:t>
            </a:r>
            <a:r>
              <a:rPr dirty="0" sz="2750" spc="40">
                <a:solidFill>
                  <a:srgbClr val="1B1B1B"/>
                </a:solidFill>
                <a:latin typeface="Trebuchet MS"/>
                <a:cs typeface="Trebuchet MS"/>
              </a:rPr>
              <a:t>благо </a:t>
            </a:r>
            <a:r>
              <a:rPr dirty="0" sz="2750" spc="45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2750" spc="70">
                <a:solidFill>
                  <a:srgbClr val="1B1B1B"/>
                </a:solidFill>
                <a:latin typeface="Trebuchet MS"/>
                <a:cs typeface="Trebuchet MS"/>
              </a:rPr>
              <a:t>Ключевое</a:t>
            </a:r>
            <a:r>
              <a:rPr dirty="0" sz="2750" spc="-18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2750" spc="95">
                <a:solidFill>
                  <a:srgbClr val="1B1B1B"/>
                </a:solidFill>
                <a:latin typeface="Trebuchet MS"/>
                <a:cs typeface="Trebuchet MS"/>
              </a:rPr>
              <a:t>-</a:t>
            </a:r>
            <a:r>
              <a:rPr dirty="0" sz="2750" spc="-18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2750" spc="60">
                <a:solidFill>
                  <a:srgbClr val="1B1B1B"/>
                </a:solidFill>
                <a:latin typeface="Trebuchet MS"/>
                <a:cs typeface="Trebuchet MS"/>
              </a:rPr>
              <a:t>безопасность</a:t>
            </a:r>
            <a:endParaRPr sz="2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0" y="1028699"/>
                </a:moveTo>
                <a:lnTo>
                  <a:pt x="18287998" y="1028699"/>
                </a:lnTo>
                <a:lnTo>
                  <a:pt x="18287998" y="0"/>
                </a:lnTo>
                <a:lnTo>
                  <a:pt x="0" y="0"/>
                </a:lnTo>
                <a:lnTo>
                  <a:pt x="0" y="1028699"/>
                </a:lnTo>
                <a:close/>
              </a:path>
            </a:pathLst>
          </a:custGeom>
          <a:solidFill>
            <a:srgbClr val="FEEC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9258299"/>
            <a:ext cx="18288000" cy="102870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0" y="1028699"/>
                </a:moveTo>
                <a:lnTo>
                  <a:pt x="18287998" y="1028699"/>
                </a:lnTo>
                <a:lnTo>
                  <a:pt x="18287998" y="0"/>
                </a:lnTo>
                <a:lnTo>
                  <a:pt x="0" y="0"/>
                </a:lnTo>
                <a:lnTo>
                  <a:pt x="0" y="1028699"/>
                </a:lnTo>
                <a:close/>
              </a:path>
            </a:pathLst>
          </a:custGeom>
          <a:solidFill>
            <a:srgbClr val="FEEC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028700"/>
            <a:ext cx="18288000" cy="8229600"/>
          </a:xfrm>
          <a:custGeom>
            <a:avLst/>
            <a:gdLst/>
            <a:ahLst/>
            <a:cxnLst/>
            <a:rect l="l" t="t" r="r" b="b"/>
            <a:pathLst>
              <a:path w="18288000" h="8229600">
                <a:moveTo>
                  <a:pt x="18287998" y="8229599"/>
                </a:moveTo>
                <a:lnTo>
                  <a:pt x="0" y="82295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8229599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47999" y="3404933"/>
            <a:ext cx="9766300" cy="3683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8000" spc="-35" b="1">
                <a:solidFill>
                  <a:srgbClr val="1B1B1B"/>
                </a:solidFill>
                <a:latin typeface="Trebuchet MS"/>
                <a:cs typeface="Trebuchet MS"/>
              </a:rPr>
              <a:t>Поддержка</a:t>
            </a:r>
            <a:r>
              <a:rPr dirty="0" sz="8000" spc="-545" b="1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8000" spc="-65" b="1">
                <a:solidFill>
                  <a:srgbClr val="1B1B1B"/>
                </a:solidFill>
                <a:latin typeface="Trebuchet MS"/>
                <a:cs typeface="Trebuchet MS"/>
              </a:rPr>
              <a:t>детской </a:t>
            </a:r>
            <a:r>
              <a:rPr dirty="0" sz="8000" spc="-2395" b="1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8000" spc="15" b="1">
                <a:solidFill>
                  <a:srgbClr val="1B1B1B"/>
                </a:solidFill>
                <a:latin typeface="Trebuchet MS"/>
                <a:cs typeface="Trebuchet MS"/>
              </a:rPr>
              <a:t>инициативы </a:t>
            </a:r>
            <a:r>
              <a:rPr dirty="0" sz="8000" spc="-55" b="1">
                <a:solidFill>
                  <a:srgbClr val="1B1B1B"/>
                </a:solidFill>
                <a:latin typeface="Trebuchet MS"/>
                <a:cs typeface="Trebuchet MS"/>
              </a:rPr>
              <a:t>и </a:t>
            </a:r>
            <a:r>
              <a:rPr dirty="0" sz="8000" spc="-50" b="1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8000" spc="-20" b="1">
                <a:solidFill>
                  <a:srgbClr val="1B1B1B"/>
                </a:solidFill>
                <a:latin typeface="Trebuchet MS"/>
                <a:cs typeface="Trebuchet MS"/>
              </a:rPr>
              <a:t>самостоятельности</a:t>
            </a:r>
            <a:endParaRPr sz="8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7999" y="2433066"/>
            <a:ext cx="2319655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600" spc="12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А</a:t>
            </a:r>
            <a:r>
              <a:rPr dirty="0" u="heavy" sz="2600" spc="-175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600" spc="1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ч</a:t>
            </a:r>
            <a:r>
              <a:rPr dirty="0" u="heavy" sz="2600" spc="4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т</a:t>
            </a:r>
            <a:r>
              <a:rPr dirty="0" u="heavy" sz="2600" spc="55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о</a:t>
            </a:r>
            <a:r>
              <a:rPr dirty="0" u="heavy" sz="2600" spc="-17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600" spc="-5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г</a:t>
            </a:r>
            <a:r>
              <a:rPr dirty="0" u="heavy" sz="260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л</a:t>
            </a:r>
            <a:r>
              <a:rPr dirty="0" u="heavy" sz="2600" spc="45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а</a:t>
            </a:r>
            <a:r>
              <a:rPr dirty="0" u="heavy" sz="2600" spc="10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в</a:t>
            </a:r>
            <a:r>
              <a:rPr dirty="0" u="heavy" sz="2600" spc="7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н</a:t>
            </a:r>
            <a:r>
              <a:rPr dirty="0" u="heavy" sz="2600" spc="5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о</a:t>
            </a:r>
            <a:r>
              <a:rPr dirty="0" u="heavy" sz="260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е</a:t>
            </a:r>
            <a:r>
              <a:rPr dirty="0" u="heavy" sz="2600" spc="285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?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209" rIns="0" bIns="0" rtlCol="0" vert="horz">
            <a:spAutoFit/>
          </a:bodyPr>
          <a:lstStyle/>
          <a:p>
            <a:pPr marL="6426200" marR="5080">
              <a:lnSpc>
                <a:spcPts val="7130"/>
              </a:lnSpc>
              <a:spcBef>
                <a:spcPts val="229"/>
              </a:spcBef>
            </a:pPr>
            <a:r>
              <a:rPr dirty="0" spc="10"/>
              <a:t>Ребенок </a:t>
            </a:r>
            <a:r>
              <a:rPr dirty="0" spc="-70"/>
              <a:t>не </a:t>
            </a:r>
            <a:r>
              <a:rPr dirty="0" spc="-65"/>
              <a:t> </a:t>
            </a:r>
            <a:r>
              <a:rPr dirty="0" spc="-5"/>
              <a:t>готовится</a:t>
            </a:r>
            <a:r>
              <a:rPr dirty="0" spc="-405"/>
              <a:t> </a:t>
            </a:r>
            <a:r>
              <a:rPr dirty="0" spc="-20"/>
              <a:t>к</a:t>
            </a:r>
            <a:r>
              <a:rPr dirty="0" spc="-400"/>
              <a:t> </a:t>
            </a:r>
            <a:r>
              <a:rPr dirty="0" spc="-90"/>
              <a:t>жизни. </a:t>
            </a:r>
            <a:r>
              <a:rPr dirty="0" spc="-1780"/>
              <a:t> </a:t>
            </a:r>
            <a:r>
              <a:rPr dirty="0" spc="-210"/>
              <a:t>О</a:t>
            </a:r>
            <a:r>
              <a:rPr dirty="0" spc="-25"/>
              <a:t>н</a:t>
            </a:r>
            <a:r>
              <a:rPr dirty="0" spc="-360"/>
              <a:t> </a:t>
            </a:r>
            <a:r>
              <a:rPr dirty="0" spc="-60"/>
              <a:t>у</a:t>
            </a:r>
            <a:r>
              <a:rPr dirty="0" spc="-35"/>
              <a:t>ж</a:t>
            </a:r>
            <a:r>
              <a:rPr dirty="0" spc="-110"/>
              <a:t>е</a:t>
            </a:r>
            <a:r>
              <a:rPr dirty="0" spc="-360"/>
              <a:t> </a:t>
            </a:r>
            <a:r>
              <a:rPr dirty="0" spc="-35"/>
              <a:t>ж</a:t>
            </a:r>
            <a:r>
              <a:rPr dirty="0" spc="-35"/>
              <a:t>и</a:t>
            </a:r>
            <a:r>
              <a:rPr dirty="0" spc="85"/>
              <a:t>в</a:t>
            </a:r>
            <a:r>
              <a:rPr dirty="0" spc="-114"/>
              <a:t>е</a:t>
            </a:r>
            <a:r>
              <a:rPr dirty="0" spc="25"/>
              <a:t>т</a:t>
            </a:r>
            <a:r>
              <a:rPr dirty="0" spc="-484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29152" y="1"/>
            <a:ext cx="3658870" cy="10287000"/>
          </a:xfrm>
          <a:custGeom>
            <a:avLst/>
            <a:gdLst/>
            <a:ahLst/>
            <a:cxnLst/>
            <a:rect l="l" t="t" r="r" b="b"/>
            <a:pathLst>
              <a:path w="3658869" h="10287000">
                <a:moveTo>
                  <a:pt x="0" y="10286999"/>
                </a:moveTo>
                <a:lnTo>
                  <a:pt x="3658847" y="10286999"/>
                </a:lnTo>
                <a:lnTo>
                  <a:pt x="3658847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"/>
            <a:ext cx="3999865" cy="10287000"/>
          </a:xfrm>
          <a:custGeom>
            <a:avLst/>
            <a:gdLst/>
            <a:ahLst/>
            <a:cxnLst/>
            <a:rect l="l" t="t" r="r" b="b"/>
            <a:pathLst>
              <a:path w="3999865" h="10287000">
                <a:moveTo>
                  <a:pt x="0" y="10286999"/>
                </a:moveTo>
                <a:lnTo>
                  <a:pt x="3999252" y="10286999"/>
                </a:lnTo>
                <a:lnTo>
                  <a:pt x="3999252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99252" y="1"/>
            <a:ext cx="10629900" cy="10287000"/>
          </a:xfrm>
          <a:custGeom>
            <a:avLst/>
            <a:gdLst/>
            <a:ahLst/>
            <a:cxnLst/>
            <a:rect l="l" t="t" r="r" b="b"/>
            <a:pathLst>
              <a:path w="10629900" h="10287000">
                <a:moveTo>
                  <a:pt x="1062989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0629899" y="0"/>
                </a:lnTo>
                <a:lnTo>
                  <a:pt x="10629899" y="10286999"/>
                </a:lnTo>
                <a:close/>
              </a:path>
            </a:pathLst>
          </a:custGeom>
          <a:solidFill>
            <a:srgbClr val="FEEC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05359" y="1819429"/>
            <a:ext cx="6416675" cy="1635125"/>
          </a:xfrm>
          <a:prstGeom prst="rect"/>
        </p:spPr>
        <p:txBody>
          <a:bodyPr wrap="square" lIns="0" tIns="29209" rIns="0" bIns="0" rtlCol="0" vert="horz">
            <a:spAutoFit/>
          </a:bodyPr>
          <a:lstStyle/>
          <a:p>
            <a:pPr marL="1358265" marR="5080" indent="-1346200">
              <a:lnSpc>
                <a:spcPts val="6320"/>
              </a:lnSpc>
              <a:spcBef>
                <a:spcPts val="229"/>
              </a:spcBef>
            </a:pPr>
            <a:r>
              <a:rPr dirty="0" sz="5300" spc="-90"/>
              <a:t>И</a:t>
            </a:r>
            <a:r>
              <a:rPr dirty="0" sz="5300" spc="-325"/>
              <a:t> </a:t>
            </a:r>
            <a:r>
              <a:rPr dirty="0" sz="5300" spc="-45"/>
              <a:t>э</a:t>
            </a:r>
            <a:r>
              <a:rPr dirty="0" sz="5300" spc="10"/>
              <a:t>т</a:t>
            </a:r>
            <a:r>
              <a:rPr dirty="0" sz="5300" spc="55"/>
              <a:t>о</a:t>
            </a:r>
            <a:r>
              <a:rPr dirty="0" sz="5300" spc="-325"/>
              <a:t> </a:t>
            </a:r>
            <a:r>
              <a:rPr dirty="0" sz="5300" spc="-5"/>
              <a:t>с</a:t>
            </a:r>
            <a:r>
              <a:rPr dirty="0" sz="5300" spc="50"/>
              <a:t>оо</a:t>
            </a:r>
            <a:r>
              <a:rPr dirty="0" sz="5300" spc="10"/>
              <a:t>т</a:t>
            </a:r>
            <a:r>
              <a:rPr dirty="0" sz="5300" spc="-40"/>
              <a:t>н</a:t>
            </a:r>
            <a:r>
              <a:rPr dirty="0" sz="5300" spc="50"/>
              <a:t>о</a:t>
            </a:r>
            <a:r>
              <a:rPr dirty="0" sz="5300" spc="-5"/>
              <a:t>с</a:t>
            </a:r>
            <a:r>
              <a:rPr dirty="0" sz="5300" spc="-45"/>
              <a:t>и</a:t>
            </a:r>
            <a:r>
              <a:rPr dirty="0" sz="5300" spc="10"/>
              <a:t>т</a:t>
            </a:r>
            <a:r>
              <a:rPr dirty="0" sz="5300" spc="-5"/>
              <a:t>с</a:t>
            </a:r>
            <a:r>
              <a:rPr dirty="0" sz="5300" spc="-150"/>
              <a:t>я</a:t>
            </a:r>
            <a:r>
              <a:rPr dirty="0" sz="5300" spc="-325"/>
              <a:t> </a:t>
            </a:r>
            <a:r>
              <a:rPr dirty="0" sz="5300"/>
              <a:t>с  </a:t>
            </a:r>
            <a:r>
              <a:rPr dirty="0" sz="5300" spc="55"/>
              <a:t>целью</a:t>
            </a:r>
            <a:r>
              <a:rPr dirty="0" sz="5300" spc="-335"/>
              <a:t> </a:t>
            </a:r>
            <a:r>
              <a:rPr dirty="0" sz="5300" spc="-85"/>
              <a:t>ФОП</a:t>
            </a:r>
            <a:endParaRPr sz="5300"/>
          </a:p>
        </p:txBody>
      </p:sp>
      <p:sp>
        <p:nvSpPr>
          <p:cNvPr id="6" name="object 6"/>
          <p:cNvSpPr txBox="1"/>
          <p:nvPr/>
        </p:nvSpPr>
        <p:spPr>
          <a:xfrm>
            <a:off x="5328800" y="4492050"/>
            <a:ext cx="7630795" cy="2768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5399"/>
              </a:lnSpc>
              <a:spcBef>
                <a:spcPts val="100"/>
              </a:spcBef>
            </a:pPr>
            <a:r>
              <a:rPr dirty="0" sz="2600" spc="-270" i="1">
                <a:solidFill>
                  <a:srgbClr val="1B1B1B"/>
                </a:solidFill>
                <a:latin typeface="Arial"/>
                <a:cs typeface="Arial"/>
              </a:rPr>
              <a:t>Р</a:t>
            </a:r>
            <a:r>
              <a:rPr dirty="0" sz="2600" spc="20" i="1">
                <a:solidFill>
                  <a:srgbClr val="1B1B1B"/>
                </a:solidFill>
                <a:latin typeface="Arial"/>
                <a:cs typeface="Arial"/>
              </a:rPr>
              <a:t>а</a:t>
            </a:r>
            <a:r>
              <a:rPr dirty="0" sz="2600" spc="-65" i="1">
                <a:solidFill>
                  <a:srgbClr val="1B1B1B"/>
                </a:solidFill>
                <a:latin typeface="Arial"/>
                <a:cs typeface="Arial"/>
              </a:rPr>
              <a:t>з</a:t>
            </a:r>
            <a:r>
              <a:rPr dirty="0" sz="2600" spc="120" i="1">
                <a:solidFill>
                  <a:srgbClr val="1B1B1B"/>
                </a:solidFill>
                <a:latin typeface="Arial"/>
                <a:cs typeface="Arial"/>
              </a:rPr>
              <a:t>н</a:t>
            </a:r>
            <a:r>
              <a:rPr dirty="0" sz="2600" spc="5" i="1">
                <a:solidFill>
                  <a:srgbClr val="1B1B1B"/>
                </a:solidFill>
                <a:latin typeface="Arial"/>
                <a:cs typeface="Arial"/>
              </a:rPr>
              <a:t>о</a:t>
            </a:r>
            <a:r>
              <a:rPr dirty="0" sz="2600" spc="-130" i="1">
                <a:solidFill>
                  <a:srgbClr val="1B1B1B"/>
                </a:solidFill>
                <a:latin typeface="Arial"/>
                <a:cs typeface="Arial"/>
              </a:rPr>
              <a:t>с</a:t>
            </a:r>
            <a:r>
              <a:rPr dirty="0" sz="2600" spc="95" i="1">
                <a:solidFill>
                  <a:srgbClr val="1B1B1B"/>
                </a:solidFill>
                <a:latin typeface="Arial"/>
                <a:cs typeface="Arial"/>
              </a:rPr>
              <a:t>т</a:t>
            </a:r>
            <a:r>
              <a:rPr dirty="0" sz="2600" spc="5" i="1">
                <a:solidFill>
                  <a:srgbClr val="1B1B1B"/>
                </a:solidFill>
                <a:latin typeface="Arial"/>
                <a:cs typeface="Arial"/>
              </a:rPr>
              <a:t>о</a:t>
            </a:r>
            <a:r>
              <a:rPr dirty="0" sz="2600" spc="50" i="1">
                <a:solidFill>
                  <a:srgbClr val="1B1B1B"/>
                </a:solidFill>
                <a:latin typeface="Arial"/>
                <a:cs typeface="Arial"/>
              </a:rPr>
              <a:t>р</a:t>
            </a:r>
            <a:r>
              <a:rPr dirty="0" sz="2600" spc="5" i="1">
                <a:solidFill>
                  <a:srgbClr val="1B1B1B"/>
                </a:solidFill>
                <a:latin typeface="Arial"/>
                <a:cs typeface="Arial"/>
              </a:rPr>
              <a:t>о</a:t>
            </a:r>
            <a:r>
              <a:rPr dirty="0" sz="2600" spc="120" i="1">
                <a:solidFill>
                  <a:srgbClr val="1B1B1B"/>
                </a:solidFill>
                <a:latin typeface="Arial"/>
                <a:cs typeface="Arial"/>
              </a:rPr>
              <a:t>нн</a:t>
            </a:r>
            <a:r>
              <a:rPr dirty="0" sz="2600" spc="-160" i="1">
                <a:solidFill>
                  <a:srgbClr val="1B1B1B"/>
                </a:solidFill>
                <a:latin typeface="Arial"/>
                <a:cs typeface="Arial"/>
              </a:rPr>
              <a:t>е</a:t>
            </a:r>
            <a:r>
              <a:rPr dirty="0" sz="2600" spc="-155" i="1">
                <a:solidFill>
                  <a:srgbClr val="1B1B1B"/>
                </a:solidFill>
                <a:latin typeface="Arial"/>
                <a:cs typeface="Arial"/>
              </a:rPr>
              <a:t>е</a:t>
            </a:r>
            <a:r>
              <a:rPr dirty="0" sz="2600" spc="-260" i="1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2600" spc="50" i="1">
                <a:solidFill>
                  <a:srgbClr val="1B1B1B"/>
                </a:solidFill>
                <a:latin typeface="Arial"/>
                <a:cs typeface="Arial"/>
              </a:rPr>
              <a:t>р</a:t>
            </a:r>
            <a:r>
              <a:rPr dirty="0" sz="2600" spc="20" i="1">
                <a:solidFill>
                  <a:srgbClr val="1B1B1B"/>
                </a:solidFill>
                <a:latin typeface="Arial"/>
                <a:cs typeface="Arial"/>
              </a:rPr>
              <a:t>а</a:t>
            </a:r>
            <a:r>
              <a:rPr dirty="0" sz="2600" spc="-65" i="1">
                <a:solidFill>
                  <a:srgbClr val="1B1B1B"/>
                </a:solidFill>
                <a:latin typeface="Arial"/>
                <a:cs typeface="Arial"/>
              </a:rPr>
              <a:t>з</a:t>
            </a:r>
            <a:r>
              <a:rPr dirty="0" sz="2600" spc="40" i="1">
                <a:solidFill>
                  <a:srgbClr val="1B1B1B"/>
                </a:solidFill>
                <a:latin typeface="Arial"/>
                <a:cs typeface="Arial"/>
              </a:rPr>
              <a:t>в</a:t>
            </a:r>
            <a:r>
              <a:rPr dirty="0" sz="2600" spc="50" i="1">
                <a:solidFill>
                  <a:srgbClr val="1B1B1B"/>
                </a:solidFill>
                <a:latin typeface="Arial"/>
                <a:cs typeface="Arial"/>
              </a:rPr>
              <a:t>и</a:t>
            </a:r>
            <a:r>
              <a:rPr dirty="0" sz="2600" spc="95" i="1">
                <a:solidFill>
                  <a:srgbClr val="1B1B1B"/>
                </a:solidFill>
                <a:latin typeface="Arial"/>
                <a:cs typeface="Arial"/>
              </a:rPr>
              <a:t>т</a:t>
            </a:r>
            <a:r>
              <a:rPr dirty="0" sz="2600" spc="50" i="1">
                <a:solidFill>
                  <a:srgbClr val="1B1B1B"/>
                </a:solidFill>
                <a:latin typeface="Arial"/>
                <a:cs typeface="Arial"/>
              </a:rPr>
              <a:t>и</a:t>
            </a:r>
            <a:r>
              <a:rPr dirty="0" sz="2600" spc="-155" i="1">
                <a:solidFill>
                  <a:srgbClr val="1B1B1B"/>
                </a:solidFill>
                <a:latin typeface="Arial"/>
                <a:cs typeface="Arial"/>
              </a:rPr>
              <a:t>е</a:t>
            </a:r>
            <a:r>
              <a:rPr dirty="0" sz="2600" spc="-260" i="1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2600" spc="-50">
                <a:solidFill>
                  <a:srgbClr val="1B1B1B"/>
                </a:solidFill>
                <a:latin typeface="Lucida Sans Unicode"/>
                <a:cs typeface="Lucida Sans Unicode"/>
              </a:rPr>
              <a:t>р</a:t>
            </a:r>
            <a:r>
              <a:rPr dirty="0" sz="2600" spc="5">
                <a:solidFill>
                  <a:srgbClr val="1B1B1B"/>
                </a:solidFill>
                <a:latin typeface="Lucida Sans Unicode"/>
                <a:cs typeface="Lucida Sans Unicode"/>
              </a:rPr>
              <a:t>е</a:t>
            </a:r>
            <a:r>
              <a:rPr dirty="0" sz="2600" spc="-5">
                <a:solidFill>
                  <a:srgbClr val="1B1B1B"/>
                </a:solidFill>
                <a:latin typeface="Lucida Sans Unicode"/>
                <a:cs typeface="Lucida Sans Unicode"/>
              </a:rPr>
              <a:t>б</a:t>
            </a:r>
            <a:r>
              <a:rPr dirty="0" sz="2600" spc="5">
                <a:solidFill>
                  <a:srgbClr val="1B1B1B"/>
                </a:solidFill>
                <a:latin typeface="Lucida Sans Unicode"/>
                <a:cs typeface="Lucida Sans Unicode"/>
              </a:rPr>
              <a:t>е</a:t>
            </a:r>
            <a:r>
              <a:rPr dirty="0" sz="2600" spc="15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dirty="0" sz="2600" spc="-30">
                <a:solidFill>
                  <a:srgbClr val="1B1B1B"/>
                </a:solidFill>
                <a:latin typeface="Lucida Sans Unicode"/>
                <a:cs typeface="Lucida Sans Unicode"/>
              </a:rPr>
              <a:t>к</a:t>
            </a:r>
            <a:r>
              <a:rPr dirty="0" sz="2600" spc="15">
                <a:solidFill>
                  <a:srgbClr val="1B1B1B"/>
                </a:solidFill>
                <a:latin typeface="Lucida Sans Unicode"/>
                <a:cs typeface="Lucida Sans Unicode"/>
              </a:rPr>
              <a:t>а</a:t>
            </a:r>
            <a:r>
              <a:rPr dirty="0" sz="2600" spc="-36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125">
                <a:solidFill>
                  <a:srgbClr val="1B1B1B"/>
                </a:solidFill>
                <a:latin typeface="Lucida Sans Unicode"/>
                <a:cs typeface="Lucida Sans Unicode"/>
              </a:rPr>
              <a:t>в</a:t>
            </a:r>
            <a:r>
              <a:rPr dirty="0" sz="2600" spc="-36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-15">
                <a:solidFill>
                  <a:srgbClr val="1B1B1B"/>
                </a:solidFill>
                <a:latin typeface="Lucida Sans Unicode"/>
                <a:cs typeface="Lucida Sans Unicode"/>
              </a:rPr>
              <a:t>п</a:t>
            </a:r>
            <a:r>
              <a:rPr dirty="0" sz="2600" spc="5">
                <a:solidFill>
                  <a:srgbClr val="1B1B1B"/>
                </a:solidFill>
                <a:latin typeface="Lucida Sans Unicode"/>
                <a:cs typeface="Lucida Sans Unicode"/>
              </a:rPr>
              <a:t>е</a:t>
            </a:r>
            <a:r>
              <a:rPr dirty="0" sz="2600" spc="-50">
                <a:solidFill>
                  <a:srgbClr val="1B1B1B"/>
                </a:solidFill>
                <a:latin typeface="Lucida Sans Unicode"/>
                <a:cs typeface="Lucida Sans Unicode"/>
              </a:rPr>
              <a:t>р</a:t>
            </a:r>
            <a:r>
              <a:rPr dirty="0" sz="2600" spc="3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dirty="0" sz="2600" spc="-35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dirty="0" sz="2600" spc="-160">
                <a:solidFill>
                  <a:srgbClr val="1B1B1B"/>
                </a:solidFill>
                <a:latin typeface="Lucida Sans Unicode"/>
                <a:cs typeface="Lucida Sans Unicode"/>
              </a:rPr>
              <a:t>д  </a:t>
            </a:r>
            <a:r>
              <a:rPr dirty="0" sz="2600" spc="-25">
                <a:solidFill>
                  <a:srgbClr val="1B1B1B"/>
                </a:solidFill>
                <a:latin typeface="Lucida Sans Unicode"/>
                <a:cs typeface="Lucida Sans Unicode"/>
              </a:rPr>
              <a:t>дошкольного </a:t>
            </a:r>
            <a:r>
              <a:rPr dirty="0" sz="2600" spc="-45">
                <a:solidFill>
                  <a:srgbClr val="1B1B1B"/>
                </a:solidFill>
                <a:latin typeface="Lucida Sans Unicode"/>
                <a:cs typeface="Lucida Sans Unicode"/>
              </a:rPr>
              <a:t>детства </a:t>
            </a:r>
            <a:r>
              <a:rPr dirty="0" sz="2600" spc="-125" i="1">
                <a:solidFill>
                  <a:srgbClr val="1B1B1B"/>
                </a:solidFill>
                <a:latin typeface="Arial"/>
                <a:cs typeface="Arial"/>
              </a:rPr>
              <a:t>с </a:t>
            </a:r>
            <a:r>
              <a:rPr dirty="0" sz="2600" spc="-5" i="1">
                <a:solidFill>
                  <a:srgbClr val="1B1B1B"/>
                </a:solidFill>
                <a:latin typeface="Arial"/>
                <a:cs typeface="Arial"/>
              </a:rPr>
              <a:t>учетом </a:t>
            </a:r>
            <a:r>
              <a:rPr dirty="0" sz="2600" spc="5" i="1">
                <a:solidFill>
                  <a:srgbClr val="1B1B1B"/>
                </a:solidFill>
                <a:latin typeface="Arial"/>
                <a:cs typeface="Arial"/>
              </a:rPr>
              <a:t>возрастных </a:t>
            </a:r>
            <a:r>
              <a:rPr dirty="0" sz="2600" spc="55" i="1">
                <a:solidFill>
                  <a:srgbClr val="1B1B1B"/>
                </a:solidFill>
                <a:latin typeface="Arial"/>
                <a:cs typeface="Arial"/>
              </a:rPr>
              <a:t>и </a:t>
            </a:r>
            <a:r>
              <a:rPr dirty="0" sz="2600" spc="60" i="1">
                <a:solidFill>
                  <a:srgbClr val="1B1B1B"/>
                </a:solidFill>
                <a:latin typeface="Arial"/>
                <a:cs typeface="Arial"/>
              </a:rPr>
              <a:t> </a:t>
            </a:r>
            <a:r>
              <a:rPr dirty="0" sz="2600" spc="15" i="1">
                <a:solidFill>
                  <a:srgbClr val="1B1B1B"/>
                </a:solidFill>
                <a:latin typeface="Arial"/>
                <a:cs typeface="Arial"/>
              </a:rPr>
              <a:t>индивидуальных </a:t>
            </a:r>
            <a:r>
              <a:rPr dirty="0" sz="2600" spc="-20" i="1">
                <a:solidFill>
                  <a:srgbClr val="1B1B1B"/>
                </a:solidFill>
                <a:latin typeface="Arial"/>
                <a:cs typeface="Arial"/>
              </a:rPr>
              <a:t>особенностей </a:t>
            </a:r>
            <a:r>
              <a:rPr dirty="0" sz="2600" spc="15">
                <a:solidFill>
                  <a:srgbClr val="1B1B1B"/>
                </a:solidFill>
                <a:latin typeface="Lucida Sans Unicode"/>
                <a:cs typeface="Lucida Sans Unicode"/>
              </a:rPr>
              <a:t>на </a:t>
            </a:r>
            <a:r>
              <a:rPr dirty="0" sz="2600">
                <a:solidFill>
                  <a:srgbClr val="1B1B1B"/>
                </a:solidFill>
                <a:latin typeface="Lucida Sans Unicode"/>
                <a:cs typeface="Lucida Sans Unicode"/>
              </a:rPr>
              <a:t>основе </a:t>
            </a:r>
            <a:r>
              <a:rPr dirty="0" sz="2600" spc="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-20">
                <a:solidFill>
                  <a:srgbClr val="1B1B1B"/>
                </a:solidFill>
                <a:latin typeface="Lucida Sans Unicode"/>
                <a:cs typeface="Lucida Sans Unicode"/>
              </a:rPr>
              <a:t>духовно</a:t>
            </a:r>
            <a:r>
              <a:rPr dirty="0" sz="2600" spc="-20">
                <a:solidFill>
                  <a:srgbClr val="1B1B1B"/>
                </a:solidFill>
                <a:latin typeface="Microsoft Sans Serif"/>
                <a:cs typeface="Microsoft Sans Serif"/>
              </a:rPr>
              <a:t>-</a:t>
            </a:r>
            <a:r>
              <a:rPr dirty="0" sz="2600" spc="-20">
                <a:solidFill>
                  <a:srgbClr val="1B1B1B"/>
                </a:solidFill>
                <a:latin typeface="Lucida Sans Unicode"/>
                <a:cs typeface="Lucida Sans Unicode"/>
              </a:rPr>
              <a:t>нравственных</a:t>
            </a:r>
            <a:r>
              <a:rPr dirty="0" sz="2600" spc="-36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-25">
                <a:solidFill>
                  <a:srgbClr val="1B1B1B"/>
                </a:solidFill>
                <a:latin typeface="Lucida Sans Unicode"/>
                <a:cs typeface="Lucida Sans Unicode"/>
              </a:rPr>
              <a:t>ценностей</a:t>
            </a:r>
            <a:r>
              <a:rPr dirty="0" sz="2600" spc="-36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-30">
                <a:solidFill>
                  <a:srgbClr val="1B1B1B"/>
                </a:solidFill>
                <a:latin typeface="Lucida Sans Unicode"/>
                <a:cs typeface="Lucida Sans Unicode"/>
              </a:rPr>
              <a:t>народов</a:t>
            </a:r>
            <a:r>
              <a:rPr dirty="0" sz="2600" spc="-35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120">
                <a:solidFill>
                  <a:srgbClr val="1B1B1B"/>
                </a:solidFill>
                <a:latin typeface="Lucida Sans Unicode"/>
                <a:cs typeface="Lucida Sans Unicode"/>
              </a:rPr>
              <a:t>РФ</a:t>
            </a:r>
            <a:r>
              <a:rPr dirty="0" sz="2600" spc="120">
                <a:solidFill>
                  <a:srgbClr val="1B1B1B"/>
                </a:solidFill>
                <a:latin typeface="Microsoft Sans Serif"/>
                <a:cs typeface="Microsoft Sans Serif"/>
              </a:rPr>
              <a:t>, </a:t>
            </a:r>
            <a:r>
              <a:rPr dirty="0" sz="2600" spc="-675">
                <a:solidFill>
                  <a:srgbClr val="1B1B1B"/>
                </a:solidFill>
                <a:latin typeface="Microsoft Sans Serif"/>
                <a:cs typeface="Microsoft Sans Serif"/>
              </a:rPr>
              <a:t> </a:t>
            </a:r>
            <a:r>
              <a:rPr dirty="0" sz="2600" spc="3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dirty="0" sz="2600" spc="-95">
                <a:solidFill>
                  <a:srgbClr val="1B1B1B"/>
                </a:solidFill>
                <a:latin typeface="Lucida Sans Unicode"/>
                <a:cs typeface="Lucida Sans Unicode"/>
              </a:rPr>
              <a:t>с</a:t>
            </a:r>
            <a:r>
              <a:rPr dirty="0" sz="2600" spc="-55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dirty="0" sz="2600" spc="-35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dirty="0" sz="2600" spc="-50">
                <a:solidFill>
                  <a:srgbClr val="1B1B1B"/>
                </a:solidFill>
                <a:latin typeface="Lucida Sans Unicode"/>
                <a:cs typeface="Lucida Sans Unicode"/>
              </a:rPr>
              <a:t>р</a:t>
            </a:r>
            <a:r>
              <a:rPr dirty="0" sz="2600" spc="3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dirty="0" sz="2600" spc="220">
                <a:solidFill>
                  <a:srgbClr val="1B1B1B"/>
                </a:solidFill>
                <a:latin typeface="Lucida Sans Unicode"/>
                <a:cs typeface="Lucida Sans Unicode"/>
              </a:rPr>
              <a:t>ч</a:t>
            </a:r>
            <a:r>
              <a:rPr dirty="0" sz="2600" spc="5">
                <a:solidFill>
                  <a:srgbClr val="1B1B1B"/>
                </a:solidFill>
                <a:latin typeface="Lucida Sans Unicode"/>
                <a:cs typeface="Lucida Sans Unicode"/>
              </a:rPr>
              <a:t>е</a:t>
            </a:r>
            <a:r>
              <a:rPr dirty="0" sz="2600" spc="-95">
                <a:solidFill>
                  <a:srgbClr val="1B1B1B"/>
                </a:solidFill>
                <a:latin typeface="Lucida Sans Unicode"/>
                <a:cs typeface="Lucida Sans Unicode"/>
              </a:rPr>
              <a:t>с</a:t>
            </a:r>
            <a:r>
              <a:rPr dirty="0" sz="2600" spc="-30">
                <a:solidFill>
                  <a:srgbClr val="1B1B1B"/>
                </a:solidFill>
                <a:latin typeface="Lucida Sans Unicode"/>
                <a:cs typeface="Lucida Sans Unicode"/>
              </a:rPr>
              <a:t>к</a:t>
            </a:r>
            <a:r>
              <a:rPr dirty="0" sz="2600" spc="3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dirty="0" sz="2600" spc="-225">
                <a:solidFill>
                  <a:srgbClr val="1B1B1B"/>
                </a:solidFill>
                <a:latin typeface="Lucida Sans Unicode"/>
                <a:cs typeface="Lucida Sans Unicode"/>
              </a:rPr>
              <a:t>х</a:t>
            </a:r>
            <a:r>
              <a:rPr dirty="0" sz="2600" spc="-36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35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dirty="0" sz="2600" spc="-36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15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dirty="0" sz="2600" spc="10">
                <a:solidFill>
                  <a:srgbClr val="1B1B1B"/>
                </a:solidFill>
                <a:latin typeface="Lucida Sans Unicode"/>
                <a:cs typeface="Lucida Sans Unicode"/>
              </a:rPr>
              <a:t>а</a:t>
            </a:r>
            <a:r>
              <a:rPr dirty="0" sz="2600" spc="-105">
                <a:solidFill>
                  <a:srgbClr val="1B1B1B"/>
                </a:solidFill>
                <a:latin typeface="Lucida Sans Unicode"/>
                <a:cs typeface="Lucida Sans Unicode"/>
              </a:rPr>
              <a:t>ц</a:t>
            </a:r>
            <a:r>
              <a:rPr dirty="0" sz="2600" spc="3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dirty="0" sz="2600" spc="-35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dirty="0" sz="2600" spc="15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dirty="0" sz="2600" spc="10">
                <a:solidFill>
                  <a:srgbClr val="1B1B1B"/>
                </a:solidFill>
                <a:latin typeface="Lucida Sans Unicode"/>
                <a:cs typeface="Lucida Sans Unicode"/>
              </a:rPr>
              <a:t>а</a:t>
            </a:r>
            <a:r>
              <a:rPr dirty="0" sz="2600" spc="-35">
                <a:solidFill>
                  <a:srgbClr val="1B1B1B"/>
                </a:solidFill>
                <a:latin typeface="Lucida Sans Unicode"/>
                <a:cs typeface="Lucida Sans Unicode"/>
              </a:rPr>
              <a:t>л</a:t>
            </a:r>
            <a:r>
              <a:rPr dirty="0" sz="2600" spc="215">
                <a:solidFill>
                  <a:srgbClr val="1B1B1B"/>
                </a:solidFill>
                <a:latin typeface="Lucida Sans Unicode"/>
                <a:cs typeface="Lucida Sans Unicode"/>
              </a:rPr>
              <a:t>ь</a:t>
            </a:r>
            <a:r>
              <a:rPr dirty="0" sz="2600" spc="15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dirty="0" sz="2600" spc="-35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dirty="0" sz="2600" spc="40">
                <a:solidFill>
                  <a:srgbClr val="1B1B1B"/>
                </a:solidFill>
                <a:latin typeface="Microsoft Sans Serif"/>
                <a:cs typeface="Microsoft Sans Serif"/>
              </a:rPr>
              <a:t>-</a:t>
            </a:r>
            <a:r>
              <a:rPr dirty="0" sz="2600" spc="-30">
                <a:solidFill>
                  <a:srgbClr val="1B1B1B"/>
                </a:solidFill>
                <a:latin typeface="Lucida Sans Unicode"/>
                <a:cs typeface="Lucida Sans Unicode"/>
              </a:rPr>
              <a:t>к</a:t>
            </a:r>
            <a:r>
              <a:rPr dirty="0" sz="2600" spc="-50">
                <a:solidFill>
                  <a:srgbClr val="1B1B1B"/>
                </a:solidFill>
                <a:latin typeface="Lucida Sans Unicode"/>
                <a:cs typeface="Lucida Sans Unicode"/>
              </a:rPr>
              <a:t>у</a:t>
            </a:r>
            <a:r>
              <a:rPr dirty="0" sz="2600" spc="-35">
                <a:solidFill>
                  <a:srgbClr val="1B1B1B"/>
                </a:solidFill>
                <a:latin typeface="Lucida Sans Unicode"/>
                <a:cs typeface="Lucida Sans Unicode"/>
              </a:rPr>
              <a:t>л</a:t>
            </a:r>
            <a:r>
              <a:rPr dirty="0" sz="2600" spc="215">
                <a:solidFill>
                  <a:srgbClr val="1B1B1B"/>
                </a:solidFill>
                <a:latin typeface="Lucida Sans Unicode"/>
                <a:cs typeface="Lucida Sans Unicode"/>
              </a:rPr>
              <a:t>ь</a:t>
            </a:r>
            <a:r>
              <a:rPr dirty="0" sz="2600" spc="-55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dirty="0" sz="2600" spc="-50">
                <a:solidFill>
                  <a:srgbClr val="1B1B1B"/>
                </a:solidFill>
                <a:latin typeface="Lucida Sans Unicode"/>
                <a:cs typeface="Lucida Sans Unicode"/>
              </a:rPr>
              <a:t>у</a:t>
            </a:r>
            <a:r>
              <a:rPr dirty="0" sz="2600" spc="-50">
                <a:solidFill>
                  <a:srgbClr val="1B1B1B"/>
                </a:solidFill>
                <a:latin typeface="Lucida Sans Unicode"/>
                <a:cs typeface="Lucida Sans Unicode"/>
              </a:rPr>
              <a:t>р</a:t>
            </a:r>
            <a:r>
              <a:rPr dirty="0" sz="2600" spc="15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dirty="0" sz="2600" spc="130">
                <a:solidFill>
                  <a:srgbClr val="1B1B1B"/>
                </a:solidFill>
                <a:latin typeface="Lucida Sans Unicode"/>
                <a:cs typeface="Lucida Sans Unicode"/>
              </a:rPr>
              <a:t>ы</a:t>
            </a:r>
            <a:r>
              <a:rPr dirty="0" sz="2600" spc="-155">
                <a:solidFill>
                  <a:srgbClr val="1B1B1B"/>
                </a:solidFill>
                <a:latin typeface="Lucida Sans Unicode"/>
                <a:cs typeface="Lucida Sans Unicode"/>
              </a:rPr>
              <a:t>х  </a:t>
            </a:r>
            <a:r>
              <a:rPr dirty="0" sz="2600" spc="-45">
                <a:solidFill>
                  <a:srgbClr val="1B1B1B"/>
                </a:solidFill>
                <a:latin typeface="Lucida Sans Unicode"/>
                <a:cs typeface="Lucida Sans Unicode"/>
              </a:rPr>
              <a:t>традиций</a:t>
            </a:r>
            <a:r>
              <a:rPr dirty="0" sz="2600" spc="-45">
                <a:solidFill>
                  <a:srgbClr val="1B1B1B"/>
                </a:solidFill>
                <a:latin typeface="Microsoft Sans Serif"/>
                <a:cs typeface="Microsoft Sans Serif"/>
              </a:rPr>
              <a:t>.</a:t>
            </a:r>
            <a:endParaRPr sz="2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8700" y="3260400"/>
            <a:ext cx="7797800" cy="6080760"/>
            <a:chOff x="1028700" y="3260400"/>
            <a:chExt cx="7797800" cy="6080760"/>
          </a:xfrm>
        </p:grpSpPr>
        <p:sp>
          <p:nvSpPr>
            <p:cNvPr id="3" name="object 3"/>
            <p:cNvSpPr/>
            <p:nvPr/>
          </p:nvSpPr>
          <p:spPr>
            <a:xfrm>
              <a:off x="4008995" y="3260400"/>
              <a:ext cx="4817110" cy="4813300"/>
            </a:xfrm>
            <a:custGeom>
              <a:avLst/>
              <a:gdLst/>
              <a:ahLst/>
              <a:cxnLst/>
              <a:rect l="l" t="t" r="r" b="b"/>
              <a:pathLst>
                <a:path w="4817109" h="4813300">
                  <a:moveTo>
                    <a:pt x="2553466" y="12699"/>
                  </a:moveTo>
                  <a:lnTo>
                    <a:pt x="2263577" y="12699"/>
                  </a:lnTo>
                  <a:lnTo>
                    <a:pt x="2311652" y="0"/>
                  </a:lnTo>
                  <a:lnTo>
                    <a:pt x="2505391" y="0"/>
                  </a:lnTo>
                  <a:lnTo>
                    <a:pt x="2553466" y="12699"/>
                  </a:lnTo>
                  <a:close/>
                </a:path>
                <a:path w="4817109" h="4813300">
                  <a:moveTo>
                    <a:pt x="2696146" y="25399"/>
                  </a:moveTo>
                  <a:lnTo>
                    <a:pt x="2120898" y="25399"/>
                  </a:lnTo>
                  <a:lnTo>
                    <a:pt x="2168191" y="12699"/>
                  </a:lnTo>
                  <a:lnTo>
                    <a:pt x="2648853" y="12699"/>
                  </a:lnTo>
                  <a:lnTo>
                    <a:pt x="2696146" y="25399"/>
                  </a:lnTo>
                  <a:close/>
                </a:path>
                <a:path w="4817109" h="4813300">
                  <a:moveTo>
                    <a:pt x="2789886" y="38099"/>
                  </a:moveTo>
                  <a:lnTo>
                    <a:pt x="2027157" y="38099"/>
                  </a:lnTo>
                  <a:lnTo>
                    <a:pt x="2073883" y="25399"/>
                  </a:lnTo>
                  <a:lnTo>
                    <a:pt x="2743160" y="25399"/>
                  </a:lnTo>
                  <a:lnTo>
                    <a:pt x="2789886" y="38099"/>
                  </a:lnTo>
                  <a:close/>
                </a:path>
                <a:path w="4817109" h="4813300">
                  <a:moveTo>
                    <a:pt x="2928250" y="63499"/>
                  </a:moveTo>
                  <a:lnTo>
                    <a:pt x="1888793" y="63499"/>
                  </a:lnTo>
                  <a:lnTo>
                    <a:pt x="1980727" y="38099"/>
                  </a:lnTo>
                  <a:lnTo>
                    <a:pt x="2836316" y="38099"/>
                  </a:lnTo>
                  <a:lnTo>
                    <a:pt x="2928250" y="63499"/>
                  </a:lnTo>
                  <a:close/>
                </a:path>
                <a:path w="4817109" h="4813300">
                  <a:moveTo>
                    <a:pt x="2836316" y="4787899"/>
                  </a:moveTo>
                  <a:lnTo>
                    <a:pt x="1980727" y="4787899"/>
                  </a:lnTo>
                  <a:lnTo>
                    <a:pt x="1621047" y="4686299"/>
                  </a:lnTo>
                  <a:lnTo>
                    <a:pt x="1534724" y="4660899"/>
                  </a:lnTo>
                  <a:lnTo>
                    <a:pt x="1492151" y="4635499"/>
                  </a:lnTo>
                  <a:lnTo>
                    <a:pt x="1449983" y="4622799"/>
                  </a:lnTo>
                  <a:lnTo>
                    <a:pt x="1408229" y="4597399"/>
                  </a:lnTo>
                  <a:lnTo>
                    <a:pt x="1366897" y="4584699"/>
                  </a:lnTo>
                  <a:lnTo>
                    <a:pt x="1325996" y="4559299"/>
                  </a:lnTo>
                  <a:lnTo>
                    <a:pt x="1285537" y="4546599"/>
                  </a:lnTo>
                  <a:lnTo>
                    <a:pt x="1205975" y="4495799"/>
                  </a:lnTo>
                  <a:lnTo>
                    <a:pt x="1166891" y="4470399"/>
                  </a:lnTo>
                  <a:lnTo>
                    <a:pt x="1128283" y="4457699"/>
                  </a:lnTo>
                  <a:lnTo>
                    <a:pt x="1052534" y="4406899"/>
                  </a:lnTo>
                  <a:lnTo>
                    <a:pt x="1015410" y="4381499"/>
                  </a:lnTo>
                  <a:lnTo>
                    <a:pt x="978799" y="4343399"/>
                  </a:lnTo>
                  <a:lnTo>
                    <a:pt x="942709" y="4317999"/>
                  </a:lnTo>
                  <a:lnTo>
                    <a:pt x="907150" y="4292599"/>
                  </a:lnTo>
                  <a:lnTo>
                    <a:pt x="872130" y="4267199"/>
                  </a:lnTo>
                  <a:lnTo>
                    <a:pt x="837659" y="4241799"/>
                  </a:lnTo>
                  <a:lnTo>
                    <a:pt x="803745" y="4203699"/>
                  </a:lnTo>
                  <a:lnTo>
                    <a:pt x="770398" y="4178299"/>
                  </a:lnTo>
                  <a:lnTo>
                    <a:pt x="737626" y="4140199"/>
                  </a:lnTo>
                  <a:lnTo>
                    <a:pt x="705439" y="4114799"/>
                  </a:lnTo>
                  <a:lnTo>
                    <a:pt x="673846" y="4076699"/>
                  </a:lnTo>
                  <a:lnTo>
                    <a:pt x="642854" y="4051299"/>
                  </a:lnTo>
                  <a:lnTo>
                    <a:pt x="612475" y="4013199"/>
                  </a:lnTo>
                  <a:lnTo>
                    <a:pt x="582715" y="3987799"/>
                  </a:lnTo>
                  <a:lnTo>
                    <a:pt x="553585" y="3949699"/>
                  </a:lnTo>
                  <a:lnTo>
                    <a:pt x="525094" y="3911599"/>
                  </a:lnTo>
                  <a:lnTo>
                    <a:pt x="497250" y="3873499"/>
                  </a:lnTo>
                  <a:lnTo>
                    <a:pt x="470062" y="3835399"/>
                  </a:lnTo>
                  <a:lnTo>
                    <a:pt x="443540" y="3809999"/>
                  </a:lnTo>
                  <a:lnTo>
                    <a:pt x="417693" y="3771899"/>
                  </a:lnTo>
                  <a:lnTo>
                    <a:pt x="392528" y="3733799"/>
                  </a:lnTo>
                  <a:lnTo>
                    <a:pt x="368057" y="3695699"/>
                  </a:lnTo>
                  <a:lnTo>
                    <a:pt x="344286" y="3657599"/>
                  </a:lnTo>
                  <a:lnTo>
                    <a:pt x="321226" y="3619499"/>
                  </a:lnTo>
                  <a:lnTo>
                    <a:pt x="298886" y="3568699"/>
                  </a:lnTo>
                  <a:lnTo>
                    <a:pt x="277273" y="3530599"/>
                  </a:lnTo>
                  <a:lnTo>
                    <a:pt x="256398" y="3492499"/>
                  </a:lnTo>
                  <a:lnTo>
                    <a:pt x="236270" y="3454399"/>
                  </a:lnTo>
                  <a:lnTo>
                    <a:pt x="216897" y="3416299"/>
                  </a:lnTo>
                  <a:lnTo>
                    <a:pt x="198288" y="3365499"/>
                  </a:lnTo>
                  <a:lnTo>
                    <a:pt x="180453" y="3327399"/>
                  </a:lnTo>
                  <a:lnTo>
                    <a:pt x="163400" y="3289299"/>
                  </a:lnTo>
                  <a:lnTo>
                    <a:pt x="147138" y="3238499"/>
                  </a:lnTo>
                  <a:lnTo>
                    <a:pt x="131676" y="3200399"/>
                  </a:lnTo>
                  <a:lnTo>
                    <a:pt x="117024" y="3149599"/>
                  </a:lnTo>
                  <a:lnTo>
                    <a:pt x="103191" y="3111499"/>
                  </a:lnTo>
                  <a:lnTo>
                    <a:pt x="90184" y="3060699"/>
                  </a:lnTo>
                  <a:lnTo>
                    <a:pt x="78014" y="3022599"/>
                  </a:lnTo>
                  <a:lnTo>
                    <a:pt x="66689" y="2971799"/>
                  </a:lnTo>
                  <a:lnTo>
                    <a:pt x="56219" y="2933699"/>
                  </a:lnTo>
                  <a:lnTo>
                    <a:pt x="46612" y="2882899"/>
                  </a:lnTo>
                  <a:lnTo>
                    <a:pt x="37877" y="2844799"/>
                  </a:lnTo>
                  <a:lnTo>
                    <a:pt x="30023" y="2793999"/>
                  </a:lnTo>
                  <a:lnTo>
                    <a:pt x="23060" y="2743199"/>
                  </a:lnTo>
                  <a:lnTo>
                    <a:pt x="16996" y="2705099"/>
                  </a:lnTo>
                  <a:lnTo>
                    <a:pt x="11840" y="2654299"/>
                  </a:lnTo>
                  <a:lnTo>
                    <a:pt x="7601" y="2603499"/>
                  </a:lnTo>
                  <a:lnTo>
                    <a:pt x="4289" y="2552699"/>
                  </a:lnTo>
                  <a:lnTo>
                    <a:pt x="1912" y="2501899"/>
                  </a:lnTo>
                  <a:lnTo>
                    <a:pt x="479" y="2463799"/>
                  </a:lnTo>
                  <a:lnTo>
                    <a:pt x="0" y="2412999"/>
                  </a:lnTo>
                  <a:lnTo>
                    <a:pt x="479" y="2362199"/>
                  </a:lnTo>
                  <a:lnTo>
                    <a:pt x="1912" y="2311399"/>
                  </a:lnTo>
                  <a:lnTo>
                    <a:pt x="4289" y="2260599"/>
                  </a:lnTo>
                  <a:lnTo>
                    <a:pt x="7601" y="2222499"/>
                  </a:lnTo>
                  <a:lnTo>
                    <a:pt x="11840" y="2171699"/>
                  </a:lnTo>
                  <a:lnTo>
                    <a:pt x="16996" y="2120899"/>
                  </a:lnTo>
                  <a:lnTo>
                    <a:pt x="23060" y="2082799"/>
                  </a:lnTo>
                  <a:lnTo>
                    <a:pt x="30023" y="2031999"/>
                  </a:lnTo>
                  <a:lnTo>
                    <a:pt x="37877" y="1981199"/>
                  </a:lnTo>
                  <a:lnTo>
                    <a:pt x="46612" y="1943099"/>
                  </a:lnTo>
                  <a:lnTo>
                    <a:pt x="56219" y="1892299"/>
                  </a:lnTo>
                  <a:lnTo>
                    <a:pt x="66689" y="1841499"/>
                  </a:lnTo>
                  <a:lnTo>
                    <a:pt x="78014" y="1803399"/>
                  </a:lnTo>
                  <a:lnTo>
                    <a:pt x="90184" y="1752599"/>
                  </a:lnTo>
                  <a:lnTo>
                    <a:pt x="103191" y="1714499"/>
                  </a:lnTo>
                  <a:lnTo>
                    <a:pt x="117024" y="1663699"/>
                  </a:lnTo>
                  <a:lnTo>
                    <a:pt x="131676" y="1625599"/>
                  </a:lnTo>
                  <a:lnTo>
                    <a:pt x="147138" y="1574799"/>
                  </a:lnTo>
                  <a:lnTo>
                    <a:pt x="163400" y="1536699"/>
                  </a:lnTo>
                  <a:lnTo>
                    <a:pt x="180453" y="1498599"/>
                  </a:lnTo>
                  <a:lnTo>
                    <a:pt x="198288" y="1447799"/>
                  </a:lnTo>
                  <a:lnTo>
                    <a:pt x="216897" y="1409699"/>
                  </a:lnTo>
                  <a:lnTo>
                    <a:pt x="236270" y="1371599"/>
                  </a:lnTo>
                  <a:lnTo>
                    <a:pt x="256398" y="1333499"/>
                  </a:lnTo>
                  <a:lnTo>
                    <a:pt x="277273" y="1282699"/>
                  </a:lnTo>
                  <a:lnTo>
                    <a:pt x="298886" y="1244599"/>
                  </a:lnTo>
                  <a:lnTo>
                    <a:pt x="321226" y="1206499"/>
                  </a:lnTo>
                  <a:lnTo>
                    <a:pt x="344286" y="1168399"/>
                  </a:lnTo>
                  <a:lnTo>
                    <a:pt x="368057" y="1130299"/>
                  </a:lnTo>
                  <a:lnTo>
                    <a:pt x="392528" y="1092199"/>
                  </a:lnTo>
                  <a:lnTo>
                    <a:pt x="417693" y="1054099"/>
                  </a:lnTo>
                  <a:lnTo>
                    <a:pt x="443540" y="1015999"/>
                  </a:lnTo>
                  <a:lnTo>
                    <a:pt x="470062" y="977899"/>
                  </a:lnTo>
                  <a:lnTo>
                    <a:pt x="497250" y="939799"/>
                  </a:lnTo>
                  <a:lnTo>
                    <a:pt x="525094" y="914399"/>
                  </a:lnTo>
                  <a:lnTo>
                    <a:pt x="553585" y="876299"/>
                  </a:lnTo>
                  <a:lnTo>
                    <a:pt x="582715" y="838199"/>
                  </a:lnTo>
                  <a:lnTo>
                    <a:pt x="612475" y="800099"/>
                  </a:lnTo>
                  <a:lnTo>
                    <a:pt x="642854" y="774699"/>
                  </a:lnTo>
                  <a:lnTo>
                    <a:pt x="673846" y="736599"/>
                  </a:lnTo>
                  <a:lnTo>
                    <a:pt x="705439" y="711199"/>
                  </a:lnTo>
                  <a:lnTo>
                    <a:pt x="737626" y="673099"/>
                  </a:lnTo>
                  <a:lnTo>
                    <a:pt x="770398" y="647699"/>
                  </a:lnTo>
                  <a:lnTo>
                    <a:pt x="803745" y="609599"/>
                  </a:lnTo>
                  <a:lnTo>
                    <a:pt x="837659" y="584199"/>
                  </a:lnTo>
                  <a:lnTo>
                    <a:pt x="872130" y="558799"/>
                  </a:lnTo>
                  <a:lnTo>
                    <a:pt x="907150" y="533399"/>
                  </a:lnTo>
                  <a:lnTo>
                    <a:pt x="942709" y="495299"/>
                  </a:lnTo>
                  <a:lnTo>
                    <a:pt x="978799" y="469899"/>
                  </a:lnTo>
                  <a:lnTo>
                    <a:pt x="1052534" y="419099"/>
                  </a:lnTo>
                  <a:lnTo>
                    <a:pt x="1128283" y="368299"/>
                  </a:lnTo>
                  <a:lnTo>
                    <a:pt x="1205975" y="317499"/>
                  </a:lnTo>
                  <a:lnTo>
                    <a:pt x="1245526" y="304799"/>
                  </a:lnTo>
                  <a:lnTo>
                    <a:pt x="1325996" y="253999"/>
                  </a:lnTo>
                  <a:lnTo>
                    <a:pt x="1366897" y="241299"/>
                  </a:lnTo>
                  <a:lnTo>
                    <a:pt x="1408229" y="215899"/>
                  </a:lnTo>
                  <a:lnTo>
                    <a:pt x="1449983" y="203199"/>
                  </a:lnTo>
                  <a:lnTo>
                    <a:pt x="1492151" y="177799"/>
                  </a:lnTo>
                  <a:lnTo>
                    <a:pt x="1621047" y="139699"/>
                  </a:lnTo>
                  <a:lnTo>
                    <a:pt x="1664780" y="114299"/>
                  </a:lnTo>
                  <a:lnTo>
                    <a:pt x="1843307" y="63499"/>
                  </a:lnTo>
                  <a:lnTo>
                    <a:pt x="2973736" y="63499"/>
                  </a:lnTo>
                  <a:lnTo>
                    <a:pt x="3152263" y="114299"/>
                  </a:lnTo>
                  <a:lnTo>
                    <a:pt x="3195996" y="139699"/>
                  </a:lnTo>
                  <a:lnTo>
                    <a:pt x="3324892" y="177799"/>
                  </a:lnTo>
                  <a:lnTo>
                    <a:pt x="3367060" y="203199"/>
                  </a:lnTo>
                  <a:lnTo>
                    <a:pt x="3408815" y="215899"/>
                  </a:lnTo>
                  <a:lnTo>
                    <a:pt x="3450147" y="241299"/>
                  </a:lnTo>
                  <a:lnTo>
                    <a:pt x="3491047" y="253999"/>
                  </a:lnTo>
                  <a:lnTo>
                    <a:pt x="3571517" y="304799"/>
                  </a:lnTo>
                  <a:lnTo>
                    <a:pt x="3611068" y="317499"/>
                  </a:lnTo>
                  <a:lnTo>
                    <a:pt x="3688760" y="368299"/>
                  </a:lnTo>
                  <a:lnTo>
                    <a:pt x="3764509" y="419099"/>
                  </a:lnTo>
                  <a:lnTo>
                    <a:pt x="3838244" y="469899"/>
                  </a:lnTo>
                  <a:lnTo>
                    <a:pt x="3874334" y="495299"/>
                  </a:lnTo>
                  <a:lnTo>
                    <a:pt x="3909893" y="533399"/>
                  </a:lnTo>
                  <a:lnTo>
                    <a:pt x="3944913" y="558799"/>
                  </a:lnTo>
                  <a:lnTo>
                    <a:pt x="3979384" y="584199"/>
                  </a:lnTo>
                  <a:lnTo>
                    <a:pt x="4013298" y="609599"/>
                  </a:lnTo>
                  <a:lnTo>
                    <a:pt x="4046645" y="647699"/>
                  </a:lnTo>
                  <a:lnTo>
                    <a:pt x="4079417" y="673099"/>
                  </a:lnTo>
                  <a:lnTo>
                    <a:pt x="4111604" y="711199"/>
                  </a:lnTo>
                  <a:lnTo>
                    <a:pt x="4143198" y="736599"/>
                  </a:lnTo>
                  <a:lnTo>
                    <a:pt x="4174189" y="774699"/>
                  </a:lnTo>
                  <a:lnTo>
                    <a:pt x="4204569" y="800099"/>
                  </a:lnTo>
                  <a:lnTo>
                    <a:pt x="4234328" y="838199"/>
                  </a:lnTo>
                  <a:lnTo>
                    <a:pt x="4263458" y="876299"/>
                  </a:lnTo>
                  <a:lnTo>
                    <a:pt x="4291949" y="914399"/>
                  </a:lnTo>
                  <a:lnTo>
                    <a:pt x="4319793" y="939799"/>
                  </a:lnTo>
                  <a:lnTo>
                    <a:pt x="4346981" y="977899"/>
                  </a:lnTo>
                  <a:lnTo>
                    <a:pt x="4373503" y="1015999"/>
                  </a:lnTo>
                  <a:lnTo>
                    <a:pt x="4399350" y="1054099"/>
                  </a:lnTo>
                  <a:lnTo>
                    <a:pt x="4424515" y="1092199"/>
                  </a:lnTo>
                  <a:lnTo>
                    <a:pt x="4448987" y="1130299"/>
                  </a:lnTo>
                  <a:lnTo>
                    <a:pt x="4472757" y="1168399"/>
                  </a:lnTo>
                  <a:lnTo>
                    <a:pt x="4495817" y="1206499"/>
                  </a:lnTo>
                  <a:lnTo>
                    <a:pt x="4518158" y="1244599"/>
                  </a:lnTo>
                  <a:lnTo>
                    <a:pt x="4539770" y="1282699"/>
                  </a:lnTo>
                  <a:lnTo>
                    <a:pt x="4560645" y="1333499"/>
                  </a:lnTo>
                  <a:lnTo>
                    <a:pt x="4580773" y="1371599"/>
                  </a:lnTo>
                  <a:lnTo>
                    <a:pt x="4600146" y="1409699"/>
                  </a:lnTo>
                  <a:lnTo>
                    <a:pt x="4618755" y="1447799"/>
                  </a:lnTo>
                  <a:lnTo>
                    <a:pt x="4636591" y="1498599"/>
                  </a:lnTo>
                  <a:lnTo>
                    <a:pt x="4653644" y="1536699"/>
                  </a:lnTo>
                  <a:lnTo>
                    <a:pt x="4669905" y="1574799"/>
                  </a:lnTo>
                  <a:lnTo>
                    <a:pt x="4685367" y="1625599"/>
                  </a:lnTo>
                  <a:lnTo>
                    <a:pt x="4700019" y="1663699"/>
                  </a:lnTo>
                  <a:lnTo>
                    <a:pt x="4713853" y="1714499"/>
                  </a:lnTo>
                  <a:lnTo>
                    <a:pt x="4726859" y="1752599"/>
                  </a:lnTo>
                  <a:lnTo>
                    <a:pt x="4739029" y="1803399"/>
                  </a:lnTo>
                  <a:lnTo>
                    <a:pt x="4750354" y="1841499"/>
                  </a:lnTo>
                  <a:lnTo>
                    <a:pt x="4760824" y="1892299"/>
                  </a:lnTo>
                  <a:lnTo>
                    <a:pt x="4770432" y="1943099"/>
                  </a:lnTo>
                  <a:lnTo>
                    <a:pt x="4779166" y="1981199"/>
                  </a:lnTo>
                  <a:lnTo>
                    <a:pt x="4787020" y="2031999"/>
                  </a:lnTo>
                  <a:lnTo>
                    <a:pt x="4793983" y="2082799"/>
                  </a:lnTo>
                  <a:lnTo>
                    <a:pt x="4800047" y="2120899"/>
                  </a:lnTo>
                  <a:lnTo>
                    <a:pt x="4805203" y="2171699"/>
                  </a:lnTo>
                  <a:lnTo>
                    <a:pt x="4809442" y="2222499"/>
                  </a:lnTo>
                  <a:lnTo>
                    <a:pt x="4812754" y="2260599"/>
                  </a:lnTo>
                  <a:lnTo>
                    <a:pt x="4815131" y="2311399"/>
                  </a:lnTo>
                  <a:lnTo>
                    <a:pt x="4816564" y="2362199"/>
                  </a:lnTo>
                  <a:lnTo>
                    <a:pt x="4817043" y="2400299"/>
                  </a:lnTo>
                  <a:lnTo>
                    <a:pt x="4816564" y="2463799"/>
                  </a:lnTo>
                  <a:lnTo>
                    <a:pt x="4815131" y="2501899"/>
                  </a:lnTo>
                  <a:lnTo>
                    <a:pt x="4812754" y="2552699"/>
                  </a:lnTo>
                  <a:lnTo>
                    <a:pt x="4809442" y="2603499"/>
                  </a:lnTo>
                  <a:lnTo>
                    <a:pt x="4805203" y="2654299"/>
                  </a:lnTo>
                  <a:lnTo>
                    <a:pt x="4800047" y="2705099"/>
                  </a:lnTo>
                  <a:lnTo>
                    <a:pt x="4793983" y="2743199"/>
                  </a:lnTo>
                  <a:lnTo>
                    <a:pt x="4787020" y="2793999"/>
                  </a:lnTo>
                  <a:lnTo>
                    <a:pt x="4779166" y="2844799"/>
                  </a:lnTo>
                  <a:lnTo>
                    <a:pt x="4770432" y="2882899"/>
                  </a:lnTo>
                  <a:lnTo>
                    <a:pt x="4760824" y="2933699"/>
                  </a:lnTo>
                  <a:lnTo>
                    <a:pt x="4750354" y="2971799"/>
                  </a:lnTo>
                  <a:lnTo>
                    <a:pt x="4739029" y="3022599"/>
                  </a:lnTo>
                  <a:lnTo>
                    <a:pt x="4726859" y="3060699"/>
                  </a:lnTo>
                  <a:lnTo>
                    <a:pt x="4713853" y="3111499"/>
                  </a:lnTo>
                  <a:lnTo>
                    <a:pt x="4700019" y="3149599"/>
                  </a:lnTo>
                  <a:lnTo>
                    <a:pt x="4685367" y="3200399"/>
                  </a:lnTo>
                  <a:lnTo>
                    <a:pt x="4669905" y="3238499"/>
                  </a:lnTo>
                  <a:lnTo>
                    <a:pt x="4653644" y="3289299"/>
                  </a:lnTo>
                  <a:lnTo>
                    <a:pt x="4636591" y="3327399"/>
                  </a:lnTo>
                  <a:lnTo>
                    <a:pt x="4618755" y="3365499"/>
                  </a:lnTo>
                  <a:lnTo>
                    <a:pt x="4600146" y="3416299"/>
                  </a:lnTo>
                  <a:lnTo>
                    <a:pt x="4580773" y="3454399"/>
                  </a:lnTo>
                  <a:lnTo>
                    <a:pt x="4560645" y="3492499"/>
                  </a:lnTo>
                  <a:lnTo>
                    <a:pt x="4539770" y="3530599"/>
                  </a:lnTo>
                  <a:lnTo>
                    <a:pt x="4518158" y="3568699"/>
                  </a:lnTo>
                  <a:lnTo>
                    <a:pt x="4495817" y="3619499"/>
                  </a:lnTo>
                  <a:lnTo>
                    <a:pt x="4472757" y="3657599"/>
                  </a:lnTo>
                  <a:lnTo>
                    <a:pt x="4448987" y="3695699"/>
                  </a:lnTo>
                  <a:lnTo>
                    <a:pt x="4424515" y="3733799"/>
                  </a:lnTo>
                  <a:lnTo>
                    <a:pt x="4399350" y="3771899"/>
                  </a:lnTo>
                  <a:lnTo>
                    <a:pt x="4373503" y="3809999"/>
                  </a:lnTo>
                  <a:lnTo>
                    <a:pt x="4346981" y="3835399"/>
                  </a:lnTo>
                  <a:lnTo>
                    <a:pt x="4319793" y="3873499"/>
                  </a:lnTo>
                  <a:lnTo>
                    <a:pt x="4291949" y="3911599"/>
                  </a:lnTo>
                  <a:lnTo>
                    <a:pt x="4263458" y="3949699"/>
                  </a:lnTo>
                  <a:lnTo>
                    <a:pt x="4234328" y="3987799"/>
                  </a:lnTo>
                  <a:lnTo>
                    <a:pt x="4204569" y="4013199"/>
                  </a:lnTo>
                  <a:lnTo>
                    <a:pt x="4174189" y="4051299"/>
                  </a:lnTo>
                  <a:lnTo>
                    <a:pt x="4143198" y="4076699"/>
                  </a:lnTo>
                  <a:lnTo>
                    <a:pt x="4111604" y="4114799"/>
                  </a:lnTo>
                  <a:lnTo>
                    <a:pt x="4079417" y="4140199"/>
                  </a:lnTo>
                  <a:lnTo>
                    <a:pt x="4046645" y="4178299"/>
                  </a:lnTo>
                  <a:lnTo>
                    <a:pt x="4013298" y="4203699"/>
                  </a:lnTo>
                  <a:lnTo>
                    <a:pt x="3979384" y="4241799"/>
                  </a:lnTo>
                  <a:lnTo>
                    <a:pt x="3944913" y="4267199"/>
                  </a:lnTo>
                  <a:lnTo>
                    <a:pt x="3909893" y="4292599"/>
                  </a:lnTo>
                  <a:lnTo>
                    <a:pt x="3874334" y="4317999"/>
                  </a:lnTo>
                  <a:lnTo>
                    <a:pt x="3838244" y="4343399"/>
                  </a:lnTo>
                  <a:lnTo>
                    <a:pt x="3801633" y="4381499"/>
                  </a:lnTo>
                  <a:lnTo>
                    <a:pt x="3764509" y="4406899"/>
                  </a:lnTo>
                  <a:lnTo>
                    <a:pt x="3688760" y="4457699"/>
                  </a:lnTo>
                  <a:lnTo>
                    <a:pt x="3650152" y="4470399"/>
                  </a:lnTo>
                  <a:lnTo>
                    <a:pt x="3611068" y="4495799"/>
                  </a:lnTo>
                  <a:lnTo>
                    <a:pt x="3531507" y="4546599"/>
                  </a:lnTo>
                  <a:lnTo>
                    <a:pt x="3491047" y="4559299"/>
                  </a:lnTo>
                  <a:lnTo>
                    <a:pt x="3450147" y="4584699"/>
                  </a:lnTo>
                  <a:lnTo>
                    <a:pt x="3408815" y="4597399"/>
                  </a:lnTo>
                  <a:lnTo>
                    <a:pt x="3367060" y="4622799"/>
                  </a:lnTo>
                  <a:lnTo>
                    <a:pt x="3324892" y="4635499"/>
                  </a:lnTo>
                  <a:lnTo>
                    <a:pt x="3282319" y="4660899"/>
                  </a:lnTo>
                  <a:lnTo>
                    <a:pt x="3195996" y="4686299"/>
                  </a:lnTo>
                  <a:lnTo>
                    <a:pt x="2836316" y="4787899"/>
                  </a:lnTo>
                  <a:close/>
                </a:path>
                <a:path w="4817109" h="4813300">
                  <a:moveTo>
                    <a:pt x="2743160" y="4800599"/>
                  </a:moveTo>
                  <a:lnTo>
                    <a:pt x="2073883" y="4800599"/>
                  </a:lnTo>
                  <a:lnTo>
                    <a:pt x="2027157" y="4787899"/>
                  </a:lnTo>
                  <a:lnTo>
                    <a:pt x="2789886" y="4787899"/>
                  </a:lnTo>
                  <a:lnTo>
                    <a:pt x="2743160" y="4800599"/>
                  </a:lnTo>
                  <a:close/>
                </a:path>
                <a:path w="4817109" h="4813300">
                  <a:moveTo>
                    <a:pt x="2648854" y="4813299"/>
                  </a:moveTo>
                  <a:lnTo>
                    <a:pt x="2168190" y="4813299"/>
                  </a:lnTo>
                  <a:lnTo>
                    <a:pt x="2120898" y="4800599"/>
                  </a:lnTo>
                  <a:lnTo>
                    <a:pt x="2696146" y="4800599"/>
                  </a:lnTo>
                  <a:lnTo>
                    <a:pt x="2648854" y="4813299"/>
                  </a:lnTo>
                  <a:close/>
                </a:path>
              </a:pathLst>
            </a:custGeom>
            <a:solidFill>
              <a:srgbClr val="FEECA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700" y="4527315"/>
              <a:ext cx="4817062" cy="48132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6000" y="720879"/>
            <a:ext cx="5973445" cy="1061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800" spc="-240"/>
              <a:t>Ф</a:t>
            </a:r>
            <a:r>
              <a:rPr dirty="0" sz="6800" spc="-260"/>
              <a:t>О</a:t>
            </a:r>
            <a:r>
              <a:rPr dirty="0" sz="6800" spc="180"/>
              <a:t>П</a:t>
            </a:r>
            <a:r>
              <a:rPr dirty="0" sz="6800" spc="-420"/>
              <a:t> </a:t>
            </a:r>
            <a:r>
              <a:rPr dirty="0" sz="6800" spc="10"/>
              <a:t>п</a:t>
            </a:r>
            <a:r>
              <a:rPr dirty="0" sz="6800" spc="70"/>
              <a:t>о</a:t>
            </a:r>
            <a:r>
              <a:rPr dirty="0" sz="6800" spc="-280"/>
              <a:t>м</a:t>
            </a:r>
            <a:r>
              <a:rPr dirty="0" sz="6800" spc="70"/>
              <a:t>о</a:t>
            </a:r>
            <a:r>
              <a:rPr dirty="0" sz="6800" spc="-60"/>
              <a:t>ж</a:t>
            </a:r>
            <a:r>
              <a:rPr dirty="0" sz="6800" spc="-145"/>
              <a:t>е</a:t>
            </a:r>
            <a:r>
              <a:rPr dirty="0" sz="6800" spc="15"/>
              <a:t>т</a:t>
            </a:r>
            <a:r>
              <a:rPr dirty="0" sz="6800" spc="-560"/>
              <a:t>:</a:t>
            </a:r>
            <a:endParaRPr sz="6800"/>
          </a:p>
        </p:txBody>
      </p:sp>
      <p:sp>
        <p:nvSpPr>
          <p:cNvPr id="6" name="object 6"/>
          <p:cNvSpPr/>
          <p:nvPr/>
        </p:nvSpPr>
        <p:spPr>
          <a:xfrm>
            <a:off x="11119790" y="1237601"/>
            <a:ext cx="6347460" cy="33655"/>
          </a:xfrm>
          <a:custGeom>
            <a:avLst/>
            <a:gdLst/>
            <a:ahLst/>
            <a:cxnLst/>
            <a:rect l="l" t="t" r="r" b="b"/>
            <a:pathLst>
              <a:path w="6347459" h="33655">
                <a:moveTo>
                  <a:pt x="6346965" y="0"/>
                </a:moveTo>
                <a:lnTo>
                  <a:pt x="4545571" y="0"/>
                </a:lnTo>
                <a:lnTo>
                  <a:pt x="1100950" y="0"/>
                </a:lnTo>
                <a:lnTo>
                  <a:pt x="0" y="0"/>
                </a:lnTo>
                <a:lnTo>
                  <a:pt x="0" y="33502"/>
                </a:lnTo>
                <a:lnTo>
                  <a:pt x="1100950" y="33502"/>
                </a:lnTo>
                <a:lnTo>
                  <a:pt x="4545571" y="33502"/>
                </a:lnTo>
                <a:lnTo>
                  <a:pt x="6346965" y="33502"/>
                </a:lnTo>
                <a:lnTo>
                  <a:pt x="6346965" y="0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0763368" y="815530"/>
            <a:ext cx="6716395" cy="4902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050" spc="-90" b="1">
                <a:solidFill>
                  <a:srgbClr val="1B1B1B"/>
                </a:solidFill>
                <a:latin typeface="Verdana"/>
                <a:cs typeface="Verdana"/>
              </a:rPr>
              <a:t>Д</a:t>
            </a:r>
            <a:r>
              <a:rPr dirty="0" sz="3050" spc="-320" b="1">
                <a:solidFill>
                  <a:srgbClr val="1B1B1B"/>
                </a:solidFill>
                <a:latin typeface="Verdana"/>
                <a:cs typeface="Verdana"/>
              </a:rPr>
              <a:t>е</a:t>
            </a:r>
            <a:r>
              <a:rPr dirty="0" sz="3050" spc="-140" b="1">
                <a:solidFill>
                  <a:srgbClr val="1B1B1B"/>
                </a:solidFill>
                <a:latin typeface="Verdana"/>
                <a:cs typeface="Verdana"/>
              </a:rPr>
              <a:t>т</a:t>
            </a:r>
            <a:r>
              <a:rPr dirty="0" sz="3050" spc="-305" b="1">
                <a:solidFill>
                  <a:srgbClr val="1B1B1B"/>
                </a:solidFill>
                <a:latin typeface="Verdana"/>
                <a:cs typeface="Verdana"/>
              </a:rPr>
              <a:t>я</a:t>
            </a:r>
            <a:r>
              <a:rPr dirty="0" sz="3050" spc="-320" b="1">
                <a:solidFill>
                  <a:srgbClr val="1B1B1B"/>
                </a:solidFill>
                <a:latin typeface="Verdana"/>
                <a:cs typeface="Verdana"/>
              </a:rPr>
              <a:t>м</a:t>
            </a:r>
            <a:r>
              <a:rPr dirty="0" sz="3050" spc="-325" b="1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dirty="0" sz="3050" spc="-285" b="1">
                <a:solidFill>
                  <a:srgbClr val="1B1B1B"/>
                </a:solidFill>
                <a:latin typeface="Verdana"/>
                <a:cs typeface="Verdana"/>
              </a:rPr>
              <a:t>р</a:t>
            </a:r>
            <a:r>
              <a:rPr dirty="0" sz="3050" spc="-310" b="1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dirty="0" sz="3050" spc="-180" b="1">
                <a:solidFill>
                  <a:srgbClr val="1B1B1B"/>
                </a:solidFill>
                <a:latin typeface="Verdana"/>
                <a:cs typeface="Verdana"/>
              </a:rPr>
              <a:t>з</a:t>
            </a:r>
            <a:r>
              <a:rPr dirty="0" sz="3050" spc="-320" b="1">
                <a:solidFill>
                  <a:srgbClr val="1B1B1B"/>
                </a:solidFill>
                <a:latin typeface="Verdana"/>
                <a:cs typeface="Verdana"/>
              </a:rPr>
              <a:t>в</a:t>
            </a:r>
            <a:r>
              <a:rPr dirty="0" sz="3050" spc="-340" b="1">
                <a:solidFill>
                  <a:srgbClr val="1B1B1B"/>
                </a:solidFill>
                <a:latin typeface="Verdana"/>
                <a:cs typeface="Verdana"/>
              </a:rPr>
              <a:t>и</a:t>
            </a:r>
            <a:r>
              <a:rPr dirty="0" sz="3050" spc="-320" b="1">
                <a:solidFill>
                  <a:srgbClr val="1B1B1B"/>
                </a:solidFill>
                <a:latin typeface="Verdana"/>
                <a:cs typeface="Verdana"/>
              </a:rPr>
              <a:t>в</a:t>
            </a:r>
            <a:r>
              <a:rPr dirty="0" sz="3050" spc="-310" b="1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dirty="0" sz="3050" spc="-140" b="1">
                <a:solidFill>
                  <a:srgbClr val="1B1B1B"/>
                </a:solidFill>
                <a:latin typeface="Verdana"/>
                <a:cs typeface="Verdana"/>
              </a:rPr>
              <a:t>т</a:t>
            </a:r>
            <a:r>
              <a:rPr dirty="0" sz="3050" spc="-280" b="1">
                <a:solidFill>
                  <a:srgbClr val="1B1B1B"/>
                </a:solidFill>
                <a:latin typeface="Verdana"/>
                <a:cs typeface="Verdana"/>
              </a:rPr>
              <a:t>ь</a:t>
            </a:r>
            <a:r>
              <a:rPr dirty="0" sz="3050" spc="-254" b="1">
                <a:solidFill>
                  <a:srgbClr val="1B1B1B"/>
                </a:solidFill>
                <a:latin typeface="Verdana"/>
                <a:cs typeface="Verdana"/>
              </a:rPr>
              <a:t>с</a:t>
            </a:r>
            <a:r>
              <a:rPr dirty="0" sz="3050" spc="-300" b="1">
                <a:solidFill>
                  <a:srgbClr val="1B1B1B"/>
                </a:solidFill>
                <a:latin typeface="Verdana"/>
                <a:cs typeface="Verdana"/>
              </a:rPr>
              <a:t>я</a:t>
            </a:r>
            <a:r>
              <a:rPr dirty="0" sz="3050" spc="-325" b="1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dirty="0" sz="3050" spc="-315" b="1">
                <a:solidFill>
                  <a:srgbClr val="1B1B1B"/>
                </a:solidFill>
                <a:latin typeface="Verdana"/>
                <a:cs typeface="Verdana"/>
              </a:rPr>
              <a:t>в</a:t>
            </a:r>
            <a:r>
              <a:rPr dirty="0" sz="3050" spc="-325" b="1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dirty="0" sz="3050" spc="-254" b="1">
                <a:solidFill>
                  <a:srgbClr val="1B1B1B"/>
                </a:solidFill>
                <a:latin typeface="Verdana"/>
                <a:cs typeface="Verdana"/>
              </a:rPr>
              <a:t>с</a:t>
            </a:r>
            <a:r>
              <a:rPr dirty="0" sz="3050" spc="-385" b="1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dirty="0" sz="3050" spc="-320" b="1">
                <a:solidFill>
                  <a:srgbClr val="1B1B1B"/>
                </a:solidFill>
                <a:latin typeface="Verdana"/>
                <a:cs typeface="Verdana"/>
              </a:rPr>
              <a:t>в</a:t>
            </a:r>
            <a:r>
              <a:rPr dirty="0" sz="3050" spc="-285" b="1">
                <a:solidFill>
                  <a:srgbClr val="1B1B1B"/>
                </a:solidFill>
                <a:latin typeface="Verdana"/>
                <a:cs typeface="Verdana"/>
              </a:rPr>
              <a:t>р</a:t>
            </a:r>
            <a:r>
              <a:rPr dirty="0" sz="3050" spc="-320" b="1">
                <a:solidFill>
                  <a:srgbClr val="1B1B1B"/>
                </a:solidFill>
                <a:latin typeface="Verdana"/>
                <a:cs typeface="Verdana"/>
              </a:rPr>
              <a:t>е</a:t>
            </a:r>
            <a:r>
              <a:rPr dirty="0" sz="3050" spc="-325" b="1">
                <a:solidFill>
                  <a:srgbClr val="1B1B1B"/>
                </a:solidFill>
                <a:latin typeface="Verdana"/>
                <a:cs typeface="Verdana"/>
              </a:rPr>
              <a:t>м</a:t>
            </a:r>
            <a:r>
              <a:rPr dirty="0" sz="3050" spc="-320" b="1">
                <a:solidFill>
                  <a:srgbClr val="1B1B1B"/>
                </a:solidFill>
                <a:latin typeface="Verdana"/>
                <a:cs typeface="Verdana"/>
              </a:rPr>
              <a:t>е</a:t>
            </a:r>
            <a:r>
              <a:rPr dirty="0" sz="3050" spc="-340" b="1">
                <a:solidFill>
                  <a:srgbClr val="1B1B1B"/>
                </a:solidFill>
                <a:latin typeface="Verdana"/>
                <a:cs typeface="Verdana"/>
              </a:rPr>
              <a:t>нн</a:t>
            </a:r>
            <a:r>
              <a:rPr dirty="0" sz="3050" spc="-385" b="1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dirty="0" sz="3050" spc="-320" b="1">
                <a:solidFill>
                  <a:srgbClr val="1B1B1B"/>
                </a:solidFill>
                <a:latin typeface="Verdana"/>
                <a:cs typeface="Verdana"/>
              </a:rPr>
              <a:t>м</a:t>
            </a:r>
            <a:endParaRPr sz="305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416576" y="1740092"/>
            <a:ext cx="330200" cy="33655"/>
          </a:xfrm>
          <a:custGeom>
            <a:avLst/>
            <a:gdLst/>
            <a:ahLst/>
            <a:cxnLst/>
            <a:rect l="l" t="t" r="r" b="b"/>
            <a:pathLst>
              <a:path w="330200" h="33655">
                <a:moveTo>
                  <a:pt x="329937" y="33499"/>
                </a:moveTo>
                <a:lnTo>
                  <a:pt x="0" y="33499"/>
                </a:lnTo>
                <a:lnTo>
                  <a:pt x="0" y="0"/>
                </a:lnTo>
                <a:lnTo>
                  <a:pt x="329937" y="0"/>
                </a:lnTo>
                <a:lnTo>
                  <a:pt x="329937" y="33499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0763368" y="1318026"/>
            <a:ext cx="996315" cy="4902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3050" spc="-325" b="1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м</a:t>
            </a:r>
            <a:r>
              <a:rPr dirty="0" u="heavy" sz="3050" spc="-340" b="1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и</a:t>
            </a:r>
            <a:r>
              <a:rPr dirty="0" sz="3050" spc="-285" b="1">
                <a:solidFill>
                  <a:srgbClr val="1B1B1B"/>
                </a:solidFill>
                <a:latin typeface="Verdana"/>
                <a:cs typeface="Verdana"/>
              </a:rPr>
              <a:t>р</a:t>
            </a:r>
            <a:r>
              <a:rPr dirty="0" sz="3050" spc="-315" b="1">
                <a:solidFill>
                  <a:srgbClr val="1B1B1B"/>
                </a:solidFill>
                <a:latin typeface="Verdana"/>
                <a:cs typeface="Verdana"/>
              </a:rPr>
              <a:t>е</a:t>
            </a:r>
            <a:endParaRPr sz="305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841848" y="5248388"/>
            <a:ext cx="5233670" cy="33020"/>
          </a:xfrm>
          <a:custGeom>
            <a:avLst/>
            <a:gdLst/>
            <a:ahLst/>
            <a:cxnLst/>
            <a:rect l="l" t="t" r="r" b="b"/>
            <a:pathLst>
              <a:path w="5233669" h="33020">
                <a:moveTo>
                  <a:pt x="5233340" y="0"/>
                </a:moveTo>
                <a:lnTo>
                  <a:pt x="3181324" y="0"/>
                </a:lnTo>
                <a:lnTo>
                  <a:pt x="0" y="0"/>
                </a:lnTo>
                <a:lnTo>
                  <a:pt x="0" y="32677"/>
                </a:lnTo>
                <a:lnTo>
                  <a:pt x="3181324" y="32677"/>
                </a:lnTo>
                <a:lnTo>
                  <a:pt x="5233340" y="32677"/>
                </a:lnTo>
                <a:lnTo>
                  <a:pt x="5233340" y="0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0763368" y="2059076"/>
            <a:ext cx="6416675" cy="58572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900" spc="155">
                <a:solidFill>
                  <a:srgbClr val="1B1B1B"/>
                </a:solidFill>
                <a:latin typeface="Trebuchet MS"/>
                <a:cs typeface="Trebuchet MS"/>
                <a:hlinkClick r:id="rId3"/>
              </a:rPr>
              <a:t>А</a:t>
            </a:r>
            <a:r>
              <a:rPr dirty="0" sz="2900" spc="-195">
                <a:solidFill>
                  <a:srgbClr val="1B1B1B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dirty="0" sz="2900" spc="95">
                <a:solidFill>
                  <a:srgbClr val="1B1B1B"/>
                </a:solidFill>
                <a:latin typeface="Trebuchet MS"/>
                <a:cs typeface="Trebuchet MS"/>
              </a:rPr>
              <a:t>мы</a:t>
            </a:r>
            <a:r>
              <a:rPr dirty="0" sz="2900" spc="-195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2900" spc="100">
                <a:solidFill>
                  <a:srgbClr val="1B1B1B"/>
                </a:solidFill>
                <a:latin typeface="Trebuchet MS"/>
                <a:cs typeface="Trebuchet MS"/>
              </a:rPr>
              <a:t>-</a:t>
            </a:r>
            <a:r>
              <a:rPr dirty="0" sz="2900" spc="-19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2900" spc="40">
                <a:solidFill>
                  <a:srgbClr val="1B1B1B"/>
                </a:solidFill>
                <a:latin typeface="Trebuchet MS"/>
                <a:cs typeface="Trebuchet MS"/>
              </a:rPr>
              <a:t>будем</a:t>
            </a:r>
            <a:r>
              <a:rPr dirty="0" sz="2900" spc="-195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2900" spc="85">
                <a:solidFill>
                  <a:srgbClr val="1B1B1B"/>
                </a:solidFill>
                <a:latin typeface="Trebuchet MS"/>
                <a:cs typeface="Trebuchet MS"/>
              </a:rPr>
              <a:t>активно</a:t>
            </a:r>
            <a:r>
              <a:rPr dirty="0" sz="2900" spc="-195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2900" spc="30">
                <a:solidFill>
                  <a:srgbClr val="1B1B1B"/>
                </a:solidFill>
                <a:latin typeface="Trebuchet MS"/>
                <a:cs typeface="Trebuchet MS"/>
              </a:rPr>
              <a:t>помогать!</a:t>
            </a:r>
            <a:endParaRPr sz="2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u="heavy" sz="3050" spc="-355" b="1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Н</a:t>
            </a:r>
            <a:r>
              <a:rPr dirty="0" u="heavy" sz="3050" spc="-310" b="1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а</a:t>
            </a:r>
            <a:r>
              <a:rPr dirty="0" u="heavy" sz="3050" spc="-320" b="1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м</a:t>
            </a:r>
            <a:r>
              <a:rPr dirty="0" u="heavy" sz="3050" spc="-325" b="1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 </a:t>
            </a:r>
            <a:r>
              <a:rPr dirty="0" u="heavy" sz="3050" spc="-250" b="1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с</a:t>
            </a:r>
            <a:r>
              <a:rPr dirty="0" u="heavy" sz="3050" spc="-325" b="1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 </a:t>
            </a:r>
            <a:r>
              <a:rPr dirty="0" u="heavy" sz="3050" spc="-320" b="1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в</a:t>
            </a:r>
            <a:r>
              <a:rPr dirty="0" u="heavy" sz="3050" spc="-310" b="1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а</a:t>
            </a:r>
            <a:r>
              <a:rPr dirty="0" u="heavy" sz="3050" spc="-325" b="1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м</a:t>
            </a:r>
            <a:r>
              <a:rPr dirty="0" u="heavy" sz="3050" spc="-335" b="1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и</a:t>
            </a:r>
            <a:endParaRPr sz="30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210"/>
              </a:spcBef>
            </a:pPr>
            <a:r>
              <a:rPr dirty="0" sz="2900" spc="75">
                <a:solidFill>
                  <a:srgbClr val="1B1B1B"/>
                </a:solidFill>
                <a:latin typeface="Trebuchet MS"/>
                <a:cs typeface="Trebuchet MS"/>
              </a:rPr>
              <a:t>Действовать</a:t>
            </a:r>
            <a:r>
              <a:rPr dirty="0" sz="2900" spc="-20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2900" spc="80">
                <a:solidFill>
                  <a:srgbClr val="1B1B1B"/>
                </a:solidFill>
                <a:latin typeface="Trebuchet MS"/>
                <a:cs typeface="Trebuchet MS"/>
              </a:rPr>
              <a:t>сообща</a:t>
            </a:r>
            <a:r>
              <a:rPr dirty="0" sz="2900" spc="-20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2900" spc="135">
                <a:solidFill>
                  <a:srgbClr val="1B1B1B"/>
                </a:solidFill>
                <a:latin typeface="Trebuchet MS"/>
                <a:cs typeface="Trebuchet MS"/>
              </a:rPr>
              <a:t>в</a:t>
            </a:r>
            <a:r>
              <a:rPr dirty="0" sz="2900" spc="-195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2900" spc="70">
                <a:solidFill>
                  <a:srgbClr val="1B1B1B"/>
                </a:solidFill>
                <a:latin typeface="Trebuchet MS"/>
                <a:cs typeface="Trebuchet MS"/>
              </a:rPr>
              <a:t>общих</a:t>
            </a:r>
            <a:r>
              <a:rPr dirty="0" sz="2900" spc="-20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2900">
                <a:solidFill>
                  <a:srgbClr val="1B1B1B"/>
                </a:solidFill>
                <a:latin typeface="Trebuchet MS"/>
                <a:cs typeface="Trebuchet MS"/>
              </a:rPr>
              <a:t>целях!</a:t>
            </a:r>
            <a:endParaRPr sz="2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600">
              <a:latin typeface="Trebuchet MS"/>
              <a:cs typeface="Trebuchet MS"/>
            </a:endParaRPr>
          </a:p>
          <a:p>
            <a:pPr marL="12700" marR="96520">
              <a:lnSpc>
                <a:spcPct val="109000"/>
              </a:lnSpc>
            </a:pPr>
            <a:r>
              <a:rPr dirty="0" u="heavy" sz="2950" spc="-254" b="1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А</a:t>
            </a:r>
            <a:r>
              <a:rPr dirty="0" u="heavy" sz="2950" spc="-310" b="1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 </a:t>
            </a:r>
            <a:r>
              <a:rPr dirty="0" u="heavy" sz="2950" spc="-355" b="1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п</a:t>
            </a:r>
            <a:r>
              <a:rPr dirty="0" u="heavy" sz="2950" spc="-295" b="1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е</a:t>
            </a:r>
            <a:r>
              <a:rPr dirty="0" sz="2950" spc="-90" b="1">
                <a:solidFill>
                  <a:srgbClr val="1B1B1B"/>
                </a:solidFill>
                <a:latin typeface="Verdana"/>
                <a:cs typeface="Verdana"/>
              </a:rPr>
              <a:t>д</a:t>
            </a:r>
            <a:r>
              <a:rPr dirty="0" sz="2950" spc="-285" b="1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dirty="0" sz="2950" spc="-254" b="1">
                <a:solidFill>
                  <a:srgbClr val="1B1B1B"/>
                </a:solidFill>
                <a:latin typeface="Verdana"/>
                <a:cs typeface="Verdana"/>
              </a:rPr>
              <a:t>г</a:t>
            </a:r>
            <a:r>
              <a:rPr dirty="0" sz="2950" spc="-355" b="1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dirty="0" sz="2950" spc="-254" b="1">
                <a:solidFill>
                  <a:srgbClr val="1B1B1B"/>
                </a:solidFill>
                <a:latin typeface="Verdana"/>
                <a:cs typeface="Verdana"/>
              </a:rPr>
              <a:t>г</a:t>
            </a:r>
            <a:r>
              <a:rPr dirty="0" sz="2950" spc="-285" b="1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dirty="0" sz="2950" spc="-295" b="1">
                <a:solidFill>
                  <a:srgbClr val="1B1B1B"/>
                </a:solidFill>
                <a:latin typeface="Verdana"/>
                <a:cs typeface="Verdana"/>
              </a:rPr>
              <a:t>м</a:t>
            </a:r>
            <a:r>
              <a:rPr dirty="0" sz="2950" spc="-310" b="1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dirty="0" sz="2950" spc="-220" b="1">
                <a:solidFill>
                  <a:srgbClr val="1B1B1B"/>
                </a:solidFill>
                <a:latin typeface="Verdana"/>
                <a:cs typeface="Verdana"/>
              </a:rPr>
              <a:t>-</a:t>
            </a:r>
            <a:r>
              <a:rPr dirty="0" sz="2950" spc="-310" b="1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dirty="0" sz="2950" spc="-295" b="1">
                <a:solidFill>
                  <a:srgbClr val="1B1B1B"/>
                </a:solidFill>
                <a:latin typeface="Verdana"/>
                <a:cs typeface="Verdana"/>
              </a:rPr>
              <a:t>в</a:t>
            </a:r>
            <a:r>
              <a:rPr dirty="0" sz="2950" spc="-165" b="1">
                <a:solidFill>
                  <a:srgbClr val="1B1B1B"/>
                </a:solidFill>
                <a:latin typeface="Verdana"/>
                <a:cs typeface="Verdana"/>
              </a:rPr>
              <a:t>з</a:t>
            </a:r>
            <a:r>
              <a:rPr dirty="0" sz="2950" spc="-285" b="1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dirty="0" sz="2950" spc="-315" b="1">
                <a:solidFill>
                  <a:srgbClr val="1B1B1B"/>
                </a:solidFill>
                <a:latin typeface="Verdana"/>
                <a:cs typeface="Verdana"/>
              </a:rPr>
              <a:t>и</a:t>
            </a:r>
            <a:r>
              <a:rPr dirty="0" sz="2950" spc="-300" b="1">
                <a:solidFill>
                  <a:srgbClr val="1B1B1B"/>
                </a:solidFill>
                <a:latin typeface="Verdana"/>
                <a:cs typeface="Verdana"/>
              </a:rPr>
              <a:t>м</a:t>
            </a:r>
            <a:r>
              <a:rPr dirty="0" sz="2950" spc="-355" b="1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dirty="0" sz="2950" spc="-90" b="1">
                <a:solidFill>
                  <a:srgbClr val="1B1B1B"/>
                </a:solidFill>
                <a:latin typeface="Verdana"/>
                <a:cs typeface="Verdana"/>
              </a:rPr>
              <a:t>д</a:t>
            </a:r>
            <a:r>
              <a:rPr dirty="0" sz="2950" spc="-295" b="1">
                <a:solidFill>
                  <a:srgbClr val="1B1B1B"/>
                </a:solidFill>
                <a:latin typeface="Verdana"/>
                <a:cs typeface="Verdana"/>
              </a:rPr>
              <a:t>е</a:t>
            </a:r>
            <a:r>
              <a:rPr dirty="0" sz="2950" spc="-315" b="1">
                <a:solidFill>
                  <a:srgbClr val="1B1B1B"/>
                </a:solidFill>
                <a:latin typeface="Verdana"/>
                <a:cs typeface="Verdana"/>
              </a:rPr>
              <a:t>й</a:t>
            </a:r>
            <a:r>
              <a:rPr dirty="0" sz="2950" spc="-235" b="1">
                <a:solidFill>
                  <a:srgbClr val="1B1B1B"/>
                </a:solidFill>
                <a:latin typeface="Verdana"/>
                <a:cs typeface="Verdana"/>
              </a:rPr>
              <a:t>с</a:t>
            </a:r>
            <a:r>
              <a:rPr dirty="0" sz="2950" spc="-125" b="1">
                <a:solidFill>
                  <a:srgbClr val="1B1B1B"/>
                </a:solidFill>
                <a:latin typeface="Verdana"/>
                <a:cs typeface="Verdana"/>
              </a:rPr>
              <a:t>т</a:t>
            </a:r>
            <a:r>
              <a:rPr dirty="0" sz="2950" spc="-295" b="1">
                <a:solidFill>
                  <a:srgbClr val="1B1B1B"/>
                </a:solidFill>
                <a:latin typeface="Verdana"/>
                <a:cs typeface="Verdana"/>
              </a:rPr>
              <a:t>в</a:t>
            </a:r>
            <a:r>
              <a:rPr dirty="0" sz="2950" spc="-355" b="1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dirty="0" sz="2950" spc="-295" b="1">
                <a:solidFill>
                  <a:srgbClr val="1B1B1B"/>
                </a:solidFill>
                <a:latin typeface="Verdana"/>
                <a:cs typeface="Verdana"/>
              </a:rPr>
              <a:t>в</a:t>
            </a:r>
            <a:r>
              <a:rPr dirty="0" sz="2950" spc="-285" b="1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dirty="0" sz="2950" spc="-125" b="1">
                <a:solidFill>
                  <a:srgbClr val="1B1B1B"/>
                </a:solidFill>
                <a:latin typeface="Verdana"/>
                <a:cs typeface="Verdana"/>
              </a:rPr>
              <a:t>т</a:t>
            </a:r>
            <a:r>
              <a:rPr dirty="0" sz="2950" spc="-170" b="1">
                <a:solidFill>
                  <a:srgbClr val="1B1B1B"/>
                </a:solidFill>
                <a:latin typeface="Verdana"/>
                <a:cs typeface="Verdana"/>
              </a:rPr>
              <a:t>ь  </a:t>
            </a:r>
            <a:r>
              <a:rPr dirty="0" u="heavy" sz="2950" spc="-300" b="1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м</a:t>
            </a:r>
            <a:r>
              <a:rPr dirty="0" u="heavy" sz="2950" spc="-295" b="1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е</a:t>
            </a:r>
            <a:r>
              <a:rPr dirty="0" u="heavy" sz="2950" spc="-380" b="1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ж</a:t>
            </a:r>
            <a:r>
              <a:rPr dirty="0" sz="2950" spc="-90" b="1">
                <a:solidFill>
                  <a:srgbClr val="1B1B1B"/>
                </a:solidFill>
                <a:latin typeface="Verdana"/>
                <a:cs typeface="Verdana"/>
              </a:rPr>
              <a:t>д</a:t>
            </a:r>
            <a:r>
              <a:rPr dirty="0" sz="2950" spc="-650" b="1">
                <a:solidFill>
                  <a:srgbClr val="1B1B1B"/>
                </a:solidFill>
                <a:latin typeface="Verdana"/>
                <a:cs typeface="Verdana"/>
              </a:rPr>
              <a:t>у</a:t>
            </a:r>
            <a:r>
              <a:rPr dirty="0" u="heavy" sz="2950" spc="5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950" spc="-47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950" spc="-235" b="1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с</a:t>
            </a:r>
            <a:r>
              <a:rPr dirty="0" u="heavy" sz="2950" spc="-355" b="1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о</a:t>
            </a:r>
            <a:r>
              <a:rPr dirty="0" u="heavy" sz="2950" spc="-375" b="1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б</a:t>
            </a:r>
            <a:r>
              <a:rPr dirty="0" u="heavy" sz="2950" spc="-355" b="1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о</a:t>
            </a:r>
            <a:r>
              <a:rPr dirty="0" u="heavy" sz="2950" spc="-315" b="1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й</a:t>
            </a:r>
            <a:r>
              <a:rPr dirty="0" u="heavy" sz="2950" spc="-240" b="1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!</a:t>
            </a:r>
            <a:endParaRPr sz="2950">
              <a:latin typeface="Verdana"/>
              <a:cs typeface="Verdana"/>
            </a:endParaRPr>
          </a:p>
          <a:p>
            <a:pPr marL="12700" marR="380365">
              <a:lnSpc>
                <a:spcPct val="107800"/>
              </a:lnSpc>
              <a:spcBef>
                <a:spcPts val="1870"/>
              </a:spcBef>
            </a:pPr>
            <a:r>
              <a:rPr dirty="0" sz="2850" spc="85">
                <a:solidFill>
                  <a:srgbClr val="1B1B1B"/>
                </a:solidFill>
                <a:latin typeface="Trebuchet MS"/>
                <a:cs typeface="Trebuchet MS"/>
              </a:rPr>
              <a:t>Ведь </a:t>
            </a:r>
            <a:r>
              <a:rPr dirty="0" sz="2850" spc="40">
                <a:solidFill>
                  <a:srgbClr val="1B1B1B"/>
                </a:solidFill>
                <a:latin typeface="Trebuchet MS"/>
                <a:cs typeface="Trebuchet MS"/>
              </a:rPr>
              <a:t>теперь </a:t>
            </a:r>
            <a:r>
              <a:rPr dirty="0" sz="2850" spc="45">
                <a:solidFill>
                  <a:srgbClr val="1B1B1B"/>
                </a:solidFill>
                <a:latin typeface="Trebuchet MS"/>
                <a:cs typeface="Trebuchet MS"/>
              </a:rPr>
              <a:t>все </a:t>
            </a:r>
            <a:r>
              <a:rPr dirty="0" sz="2850" spc="55">
                <a:solidFill>
                  <a:srgbClr val="1B1B1B"/>
                </a:solidFill>
                <a:latin typeface="Trebuchet MS"/>
                <a:cs typeface="Trebuchet MS"/>
              </a:rPr>
              <a:t>регионы </a:t>
            </a:r>
            <a:r>
              <a:rPr dirty="0" sz="2850" spc="30">
                <a:solidFill>
                  <a:srgbClr val="1B1B1B"/>
                </a:solidFill>
                <a:latin typeface="Trebuchet MS"/>
                <a:cs typeface="Trebuchet MS"/>
              </a:rPr>
              <a:t>будут </a:t>
            </a:r>
            <a:r>
              <a:rPr dirty="0" sz="2850" spc="35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2850" spc="50">
                <a:solidFill>
                  <a:srgbClr val="1B1B1B"/>
                </a:solidFill>
                <a:latin typeface="Trebuchet MS"/>
                <a:cs typeface="Trebuchet MS"/>
              </a:rPr>
              <a:t>работать</a:t>
            </a:r>
            <a:r>
              <a:rPr dirty="0" sz="2850" spc="-19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2850" spc="55">
                <a:solidFill>
                  <a:srgbClr val="1B1B1B"/>
                </a:solidFill>
                <a:latin typeface="Trebuchet MS"/>
                <a:cs typeface="Trebuchet MS"/>
              </a:rPr>
              <a:t>примерно</a:t>
            </a:r>
            <a:r>
              <a:rPr dirty="0" sz="2850" spc="-185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2850" spc="35">
                <a:solidFill>
                  <a:srgbClr val="1B1B1B"/>
                </a:solidFill>
                <a:latin typeface="Trebuchet MS"/>
                <a:cs typeface="Trebuchet MS"/>
              </a:rPr>
              <a:t>одинаково,</a:t>
            </a:r>
            <a:r>
              <a:rPr dirty="0" sz="2850" spc="-185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2850" spc="50">
                <a:solidFill>
                  <a:srgbClr val="1B1B1B"/>
                </a:solidFill>
                <a:latin typeface="Trebuchet MS"/>
                <a:cs typeface="Trebuchet MS"/>
              </a:rPr>
              <a:t>это </a:t>
            </a:r>
            <a:r>
              <a:rPr dirty="0" sz="2850" spc="-844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2850" spc="55">
                <a:solidFill>
                  <a:srgbClr val="1B1B1B"/>
                </a:solidFill>
                <a:latin typeface="Trebuchet MS"/>
                <a:cs typeface="Trebuchet MS"/>
              </a:rPr>
              <a:t>поможет </a:t>
            </a:r>
            <a:r>
              <a:rPr dirty="0" sz="2850" spc="45">
                <a:solidFill>
                  <a:srgbClr val="1B1B1B"/>
                </a:solidFill>
                <a:latin typeface="Trebuchet MS"/>
                <a:cs typeface="Trebuchet MS"/>
              </a:rPr>
              <a:t>расти всем </a:t>
            </a:r>
            <a:r>
              <a:rPr dirty="0" sz="2850" spc="40">
                <a:solidFill>
                  <a:srgbClr val="1B1B1B"/>
                </a:solidFill>
                <a:latin typeface="Trebuchet MS"/>
                <a:cs typeface="Trebuchet MS"/>
              </a:rPr>
              <a:t>педагогам </a:t>
            </a:r>
            <a:r>
              <a:rPr dirty="0" sz="2850" spc="50">
                <a:solidFill>
                  <a:srgbClr val="1B1B1B"/>
                </a:solidFill>
                <a:latin typeface="Trebuchet MS"/>
                <a:cs typeface="Trebuchet MS"/>
              </a:rPr>
              <a:t>и </a:t>
            </a:r>
            <a:r>
              <a:rPr dirty="0" sz="2850" spc="55">
                <a:solidFill>
                  <a:srgbClr val="1B1B1B"/>
                </a:solidFill>
                <a:latin typeface="Trebuchet MS"/>
                <a:cs typeface="Trebuchet MS"/>
              </a:rPr>
              <a:t> внедрять</a:t>
            </a:r>
            <a:r>
              <a:rPr dirty="0" sz="2850" spc="-19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2850" spc="80">
                <a:solidFill>
                  <a:srgbClr val="1B1B1B"/>
                </a:solidFill>
                <a:latin typeface="Trebuchet MS"/>
                <a:cs typeface="Trebuchet MS"/>
              </a:rPr>
              <a:t>нвые</a:t>
            </a:r>
            <a:r>
              <a:rPr dirty="0" sz="2850" spc="-185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2850" spc="5">
                <a:solidFill>
                  <a:srgbClr val="1B1B1B"/>
                </a:solidFill>
                <a:latin typeface="Trebuchet MS"/>
                <a:cs typeface="Trebuchet MS"/>
              </a:rPr>
              <a:t>методы.</a:t>
            </a:r>
            <a:endParaRPr sz="28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12538" y="4263772"/>
            <a:ext cx="6376670" cy="271526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7050"/>
              </a:lnSpc>
              <a:spcBef>
                <a:spcPts val="229"/>
              </a:spcBef>
            </a:pPr>
            <a:r>
              <a:rPr dirty="0" sz="5900" spc="-55" b="1">
                <a:solidFill>
                  <a:srgbClr val="1B1B1B"/>
                </a:solidFill>
                <a:latin typeface="Trebuchet MS"/>
                <a:cs typeface="Trebuchet MS"/>
              </a:rPr>
              <a:t>Федеральная </a:t>
            </a:r>
            <a:r>
              <a:rPr dirty="0" sz="5900" spc="-50" b="1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5900" spc="10" b="1">
                <a:solidFill>
                  <a:srgbClr val="1B1B1B"/>
                </a:solidFill>
                <a:latin typeface="Trebuchet MS"/>
                <a:cs typeface="Trebuchet MS"/>
              </a:rPr>
              <a:t>Образовательная </a:t>
            </a:r>
            <a:r>
              <a:rPr dirty="0" sz="5900" spc="-1764" b="1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5900" spc="-10" b="1">
                <a:solidFill>
                  <a:srgbClr val="1B1B1B"/>
                </a:solidFill>
                <a:latin typeface="Trebuchet MS"/>
                <a:cs typeface="Trebuchet MS"/>
              </a:rPr>
              <a:t>Программа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12538" y="3291906"/>
            <a:ext cx="251333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600" spc="114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Ч</a:t>
            </a:r>
            <a:r>
              <a:rPr dirty="0" u="heavy" sz="2600" spc="4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т</a:t>
            </a:r>
            <a:r>
              <a:rPr dirty="0" u="heavy" sz="2600" spc="55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о</a:t>
            </a:r>
            <a:r>
              <a:rPr dirty="0" u="heavy" sz="2600" spc="-17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600" spc="4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т</a:t>
            </a:r>
            <a:r>
              <a:rPr dirty="0" u="heavy" sz="2600" spc="45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а</a:t>
            </a:r>
            <a:r>
              <a:rPr dirty="0" u="heavy" sz="2600" spc="8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к</a:t>
            </a:r>
            <a:r>
              <a:rPr dirty="0" u="heavy" sz="2600" spc="5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о</a:t>
            </a:r>
            <a:r>
              <a:rPr dirty="0" u="heavy" sz="2600" spc="5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е</a:t>
            </a:r>
            <a:r>
              <a:rPr dirty="0" u="heavy" sz="2600" spc="-17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2600" spc="27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Ф</a:t>
            </a:r>
            <a:r>
              <a:rPr dirty="0" u="heavy" sz="2600" spc="8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О</a:t>
            </a:r>
            <a:r>
              <a:rPr dirty="0" u="heavy" sz="2600" spc="145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П</a:t>
            </a:r>
            <a:r>
              <a:rPr dirty="0" u="heavy" sz="2600" spc="285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?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60494" y="4087558"/>
            <a:ext cx="6132830" cy="289052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algn="ctr" marL="12700" marR="5080">
              <a:lnSpc>
                <a:spcPts val="5630"/>
              </a:lnSpc>
              <a:spcBef>
                <a:spcPts val="240"/>
              </a:spcBef>
            </a:pPr>
            <a:r>
              <a:rPr dirty="0" sz="4700" spc="45" b="1">
                <a:solidFill>
                  <a:srgbClr val="1B1B1B"/>
                </a:solidFill>
                <a:latin typeface="Trebuchet MS"/>
                <a:cs typeface="Trebuchet MS"/>
              </a:rPr>
              <a:t>Все </a:t>
            </a:r>
            <a:r>
              <a:rPr dirty="0" sz="4700" spc="5" b="1">
                <a:solidFill>
                  <a:srgbClr val="1B1B1B"/>
                </a:solidFill>
                <a:latin typeface="Trebuchet MS"/>
                <a:cs typeface="Trebuchet MS"/>
              </a:rPr>
              <a:t>регионы </a:t>
            </a:r>
            <a:r>
              <a:rPr dirty="0" sz="4700" spc="-10" b="1">
                <a:solidFill>
                  <a:srgbClr val="1B1B1B"/>
                </a:solidFill>
                <a:latin typeface="Trebuchet MS"/>
                <a:cs typeface="Trebuchet MS"/>
              </a:rPr>
              <a:t>будут </a:t>
            </a:r>
            <a:r>
              <a:rPr dirty="0" sz="4700" spc="-5" b="1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4700" spc="70" b="1">
                <a:solidFill>
                  <a:srgbClr val="1B1B1B"/>
                </a:solidFill>
                <a:latin typeface="Trebuchet MS"/>
                <a:cs typeface="Trebuchet MS"/>
              </a:rPr>
              <a:t>работать </a:t>
            </a:r>
            <a:r>
              <a:rPr dirty="0" sz="4700" spc="50" b="1">
                <a:solidFill>
                  <a:srgbClr val="1B1B1B"/>
                </a:solidFill>
                <a:latin typeface="Trebuchet MS"/>
                <a:cs typeface="Trebuchet MS"/>
              </a:rPr>
              <a:t>по </a:t>
            </a:r>
            <a:r>
              <a:rPr dirty="0" sz="4700" spc="-10" b="1">
                <a:solidFill>
                  <a:srgbClr val="1B1B1B"/>
                </a:solidFill>
                <a:latin typeface="Trebuchet MS"/>
                <a:cs typeface="Trebuchet MS"/>
              </a:rPr>
              <a:t>одной </a:t>
            </a:r>
            <a:r>
              <a:rPr dirty="0" sz="4700" spc="-5" b="1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4700" spc="-25" b="1">
                <a:solidFill>
                  <a:srgbClr val="1B1B1B"/>
                </a:solidFill>
                <a:latin typeface="Trebuchet MS"/>
                <a:cs typeface="Trebuchet MS"/>
              </a:rPr>
              <a:t>программе </a:t>
            </a:r>
            <a:r>
              <a:rPr dirty="0" sz="4700" spc="90" b="1">
                <a:solidFill>
                  <a:srgbClr val="1B1B1B"/>
                </a:solidFill>
                <a:latin typeface="Trebuchet MS"/>
                <a:cs typeface="Trebuchet MS"/>
              </a:rPr>
              <a:t>- </a:t>
            </a:r>
            <a:r>
              <a:rPr dirty="0" sz="4700" spc="25" b="1">
                <a:solidFill>
                  <a:srgbClr val="1B1B1B"/>
                </a:solidFill>
                <a:latin typeface="Trebuchet MS"/>
                <a:cs typeface="Trebuchet MS"/>
              </a:rPr>
              <a:t>это </a:t>
            </a:r>
            <a:r>
              <a:rPr dirty="0" sz="4700" spc="30" b="1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4700" spc="-5" b="1">
                <a:solidFill>
                  <a:srgbClr val="1B1B1B"/>
                </a:solidFill>
                <a:latin typeface="Trebuchet MS"/>
                <a:cs typeface="Trebuchet MS"/>
              </a:rPr>
              <a:t>максимально</a:t>
            </a:r>
            <a:r>
              <a:rPr dirty="0" sz="4700" spc="-325" b="1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4700" spc="15" b="1">
                <a:solidFill>
                  <a:srgbClr val="1B1B1B"/>
                </a:solidFill>
                <a:latin typeface="Trebuchet MS"/>
                <a:cs typeface="Trebuchet MS"/>
              </a:rPr>
              <a:t>удобно</a:t>
            </a:r>
            <a:endParaRPr sz="4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7916829" y="1"/>
            <a:ext cx="10371455" cy="10287000"/>
            <a:chOff x="7916829" y="1"/>
            <a:chExt cx="10371455" cy="10287000"/>
          </a:xfrm>
        </p:grpSpPr>
        <p:sp>
          <p:nvSpPr>
            <p:cNvPr id="4" name="object 4"/>
            <p:cNvSpPr/>
            <p:nvPr/>
          </p:nvSpPr>
          <p:spPr>
            <a:xfrm>
              <a:off x="7916829" y="1"/>
              <a:ext cx="10371455" cy="10287000"/>
            </a:xfrm>
            <a:custGeom>
              <a:avLst/>
              <a:gdLst/>
              <a:ahLst/>
              <a:cxnLst/>
              <a:rect l="l" t="t" r="r" b="b"/>
              <a:pathLst>
                <a:path w="10371455" h="10287000">
                  <a:moveTo>
                    <a:pt x="10371169" y="10286997"/>
                  </a:moveTo>
                  <a:lnTo>
                    <a:pt x="0" y="10286997"/>
                  </a:lnTo>
                  <a:lnTo>
                    <a:pt x="0" y="0"/>
                  </a:lnTo>
                  <a:lnTo>
                    <a:pt x="10371169" y="0"/>
                  </a:lnTo>
                  <a:lnTo>
                    <a:pt x="10371169" y="10286997"/>
                  </a:lnTo>
                  <a:close/>
                </a:path>
              </a:pathLst>
            </a:custGeom>
            <a:solidFill>
              <a:srgbClr val="FEECA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88066" y="1038834"/>
              <a:ext cx="6156957" cy="61467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83751" y="4381501"/>
              <a:ext cx="4877995" cy="487679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6000" y="2098857"/>
            <a:ext cx="5953125" cy="2745740"/>
          </a:xfrm>
          <a:prstGeom prst="rect"/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7130"/>
              </a:lnSpc>
              <a:spcBef>
                <a:spcPts val="229"/>
              </a:spcBef>
            </a:pPr>
            <a:r>
              <a:rPr dirty="0" spc="675"/>
              <a:t>+ </a:t>
            </a:r>
            <a:r>
              <a:rPr dirty="0"/>
              <a:t>каждый </a:t>
            </a:r>
            <a:r>
              <a:rPr dirty="0" spc="-15"/>
              <a:t>сад </a:t>
            </a:r>
            <a:r>
              <a:rPr dirty="0" spc="-10"/>
              <a:t> </a:t>
            </a:r>
            <a:r>
              <a:rPr dirty="0"/>
              <a:t>добавляет</a:t>
            </a:r>
            <a:r>
              <a:rPr dirty="0" spc="-415"/>
              <a:t> </a:t>
            </a:r>
            <a:r>
              <a:rPr dirty="0" spc="-85"/>
              <a:t>свое, </a:t>
            </a:r>
            <a:r>
              <a:rPr dirty="0" spc="-1775"/>
              <a:t> </a:t>
            </a:r>
            <a:r>
              <a:rPr dirty="0" spc="20"/>
              <a:t>важное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16000" y="5735038"/>
            <a:ext cx="3973195" cy="23590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7500"/>
              </a:lnSpc>
              <a:spcBef>
                <a:spcPts val="90"/>
              </a:spcBef>
            </a:pPr>
            <a:r>
              <a:rPr dirty="0" sz="2850" spc="30">
                <a:solidFill>
                  <a:srgbClr val="1B1B1B"/>
                </a:solidFill>
                <a:latin typeface="Trebuchet MS"/>
                <a:cs typeface="Trebuchet MS"/>
              </a:rPr>
              <a:t>Конечно, </a:t>
            </a:r>
            <a:r>
              <a:rPr dirty="0" sz="2850" spc="85">
                <a:solidFill>
                  <a:srgbClr val="1B1B1B"/>
                </a:solidFill>
                <a:latin typeface="Trebuchet MS"/>
                <a:cs typeface="Trebuchet MS"/>
              </a:rPr>
              <a:t>каждый </a:t>
            </a:r>
            <a:r>
              <a:rPr dirty="0" sz="2850" spc="50">
                <a:solidFill>
                  <a:srgbClr val="1B1B1B"/>
                </a:solidFill>
                <a:latin typeface="Trebuchet MS"/>
                <a:cs typeface="Trebuchet MS"/>
              </a:rPr>
              <a:t>сад </a:t>
            </a:r>
            <a:r>
              <a:rPr dirty="0" sz="2850" spc="55">
                <a:solidFill>
                  <a:srgbClr val="1B1B1B"/>
                </a:solidFill>
                <a:latin typeface="Trebuchet MS"/>
                <a:cs typeface="Trebuchet MS"/>
              </a:rPr>
              <a:t> добавляет </a:t>
            </a:r>
            <a:r>
              <a:rPr dirty="0" sz="2850" spc="70">
                <a:solidFill>
                  <a:srgbClr val="1B1B1B"/>
                </a:solidFill>
                <a:latin typeface="Trebuchet MS"/>
                <a:cs typeface="Trebuchet MS"/>
              </a:rPr>
              <a:t>свои </a:t>
            </a:r>
            <a:r>
              <a:rPr dirty="0" sz="2850" spc="75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2850" spc="35">
                <a:solidFill>
                  <a:srgbClr val="1B1B1B"/>
                </a:solidFill>
                <a:latin typeface="Trebuchet MS"/>
                <a:cs typeface="Trebuchet MS"/>
              </a:rPr>
              <a:t>традиции, </a:t>
            </a:r>
            <a:r>
              <a:rPr dirty="0" sz="2850" spc="70">
                <a:solidFill>
                  <a:srgbClr val="1B1B1B"/>
                </a:solidFill>
                <a:latin typeface="Trebuchet MS"/>
                <a:cs typeface="Trebuchet MS"/>
              </a:rPr>
              <a:t>а также </a:t>
            </a:r>
            <a:r>
              <a:rPr dirty="0" sz="2850" spc="75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2850" spc="70">
                <a:solidFill>
                  <a:srgbClr val="1B1B1B"/>
                </a:solidFill>
                <a:latin typeface="Trebuchet MS"/>
                <a:cs typeface="Trebuchet MS"/>
              </a:rPr>
              <a:t>информацию</a:t>
            </a:r>
            <a:r>
              <a:rPr dirty="0" sz="2850" spc="-20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2850" spc="80">
                <a:solidFill>
                  <a:srgbClr val="1B1B1B"/>
                </a:solidFill>
                <a:latin typeface="Trebuchet MS"/>
                <a:cs typeface="Trebuchet MS"/>
              </a:rPr>
              <a:t>по</a:t>
            </a:r>
            <a:r>
              <a:rPr dirty="0" sz="2850" spc="-20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2850" spc="50">
                <a:solidFill>
                  <a:srgbClr val="1B1B1B"/>
                </a:solidFill>
                <a:latin typeface="Trebuchet MS"/>
                <a:cs typeface="Trebuchet MS"/>
              </a:rPr>
              <a:t>малой </a:t>
            </a:r>
            <a:r>
              <a:rPr dirty="0" sz="2850" spc="-844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2850" spc="75">
                <a:solidFill>
                  <a:srgbClr val="1B1B1B"/>
                </a:solidFill>
                <a:latin typeface="Trebuchet MS"/>
                <a:cs typeface="Trebuchet MS"/>
              </a:rPr>
              <a:t>Родине</a:t>
            </a:r>
            <a:endParaRPr sz="28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28700" y="3652082"/>
            <a:ext cx="2277745" cy="2277745"/>
          </a:xfrm>
          <a:custGeom>
            <a:avLst/>
            <a:gdLst/>
            <a:ahLst/>
            <a:cxnLst/>
            <a:rect l="l" t="t" r="r" b="b"/>
            <a:pathLst>
              <a:path w="2277745" h="2277745">
                <a:moveTo>
                  <a:pt x="1138837" y="2277581"/>
                </a:moveTo>
                <a:lnTo>
                  <a:pt x="1090652" y="2276583"/>
                </a:lnTo>
                <a:lnTo>
                  <a:pt x="1043023" y="2273613"/>
                </a:lnTo>
                <a:lnTo>
                  <a:pt x="995943" y="2268710"/>
                </a:lnTo>
                <a:lnTo>
                  <a:pt x="949451" y="2261914"/>
                </a:lnTo>
                <a:lnTo>
                  <a:pt x="903587" y="2253265"/>
                </a:lnTo>
                <a:lnTo>
                  <a:pt x="858391" y="2242803"/>
                </a:lnTo>
                <a:lnTo>
                  <a:pt x="813901" y="2230566"/>
                </a:lnTo>
                <a:lnTo>
                  <a:pt x="770158" y="2216595"/>
                </a:lnTo>
                <a:lnTo>
                  <a:pt x="727200" y="2200929"/>
                </a:lnTo>
                <a:lnTo>
                  <a:pt x="685068" y="2183607"/>
                </a:lnTo>
                <a:lnTo>
                  <a:pt x="643802" y="2164669"/>
                </a:lnTo>
                <a:lnTo>
                  <a:pt x="603439" y="2144155"/>
                </a:lnTo>
                <a:lnTo>
                  <a:pt x="564021" y="2122104"/>
                </a:lnTo>
                <a:lnTo>
                  <a:pt x="525586" y="2098555"/>
                </a:lnTo>
                <a:lnTo>
                  <a:pt x="488175" y="2073549"/>
                </a:lnTo>
                <a:lnTo>
                  <a:pt x="451826" y="2047124"/>
                </a:lnTo>
                <a:lnTo>
                  <a:pt x="416579" y="2019320"/>
                </a:lnTo>
                <a:lnTo>
                  <a:pt x="382474" y="1990177"/>
                </a:lnTo>
                <a:lnTo>
                  <a:pt x="349550" y="1959734"/>
                </a:lnTo>
                <a:lnTo>
                  <a:pt x="317847" y="1928031"/>
                </a:lnTo>
                <a:lnTo>
                  <a:pt x="287404" y="1895108"/>
                </a:lnTo>
                <a:lnTo>
                  <a:pt x="258261" y="1861002"/>
                </a:lnTo>
                <a:lnTo>
                  <a:pt x="230458" y="1825756"/>
                </a:lnTo>
                <a:lnTo>
                  <a:pt x="204033" y="1789407"/>
                </a:lnTo>
                <a:lnTo>
                  <a:pt x="179026" y="1751995"/>
                </a:lnTo>
                <a:lnTo>
                  <a:pt x="155478" y="1713561"/>
                </a:lnTo>
                <a:lnTo>
                  <a:pt x="133427" y="1674142"/>
                </a:lnTo>
                <a:lnTo>
                  <a:pt x="112912" y="1633780"/>
                </a:lnTo>
                <a:lnTo>
                  <a:pt x="93975" y="1592513"/>
                </a:lnTo>
                <a:lnTo>
                  <a:pt x="76653" y="1550381"/>
                </a:lnTo>
                <a:lnTo>
                  <a:pt x="60987" y="1507424"/>
                </a:lnTo>
                <a:lnTo>
                  <a:pt x="47016" y="1463681"/>
                </a:lnTo>
                <a:lnTo>
                  <a:pt x="34779" y="1419191"/>
                </a:lnTo>
                <a:lnTo>
                  <a:pt x="24317" y="1373994"/>
                </a:lnTo>
                <a:lnTo>
                  <a:pt x="15668" y="1328130"/>
                </a:lnTo>
                <a:lnTo>
                  <a:pt x="8872" y="1281638"/>
                </a:lnTo>
                <a:lnTo>
                  <a:pt x="3969" y="1234558"/>
                </a:lnTo>
                <a:lnTo>
                  <a:pt x="998" y="1186929"/>
                </a:lnTo>
                <a:lnTo>
                  <a:pt x="0" y="1138786"/>
                </a:lnTo>
                <a:lnTo>
                  <a:pt x="998" y="1090653"/>
                </a:lnTo>
                <a:lnTo>
                  <a:pt x="3969" y="1043024"/>
                </a:lnTo>
                <a:lnTo>
                  <a:pt x="8872" y="995943"/>
                </a:lnTo>
                <a:lnTo>
                  <a:pt x="15668" y="949451"/>
                </a:lnTo>
                <a:lnTo>
                  <a:pt x="24317" y="903587"/>
                </a:lnTo>
                <a:lnTo>
                  <a:pt x="34779" y="858391"/>
                </a:lnTo>
                <a:lnTo>
                  <a:pt x="47016" y="813901"/>
                </a:lnTo>
                <a:lnTo>
                  <a:pt x="60987" y="770158"/>
                </a:lnTo>
                <a:lnTo>
                  <a:pt x="76653" y="727200"/>
                </a:lnTo>
                <a:lnTo>
                  <a:pt x="93975" y="685068"/>
                </a:lnTo>
                <a:lnTo>
                  <a:pt x="112912" y="643802"/>
                </a:lnTo>
                <a:lnTo>
                  <a:pt x="133427" y="603439"/>
                </a:lnTo>
                <a:lnTo>
                  <a:pt x="155478" y="564021"/>
                </a:lnTo>
                <a:lnTo>
                  <a:pt x="179026" y="525586"/>
                </a:lnTo>
                <a:lnTo>
                  <a:pt x="204033" y="488175"/>
                </a:lnTo>
                <a:lnTo>
                  <a:pt x="230458" y="451826"/>
                </a:lnTo>
                <a:lnTo>
                  <a:pt x="258261" y="416579"/>
                </a:lnTo>
                <a:lnTo>
                  <a:pt x="287404" y="382474"/>
                </a:lnTo>
                <a:lnTo>
                  <a:pt x="317847" y="349550"/>
                </a:lnTo>
                <a:lnTo>
                  <a:pt x="349550" y="317847"/>
                </a:lnTo>
                <a:lnTo>
                  <a:pt x="382474" y="287404"/>
                </a:lnTo>
                <a:lnTo>
                  <a:pt x="416579" y="258261"/>
                </a:lnTo>
                <a:lnTo>
                  <a:pt x="451826" y="230458"/>
                </a:lnTo>
                <a:lnTo>
                  <a:pt x="488175" y="204033"/>
                </a:lnTo>
                <a:lnTo>
                  <a:pt x="525586" y="179026"/>
                </a:lnTo>
                <a:lnTo>
                  <a:pt x="564021" y="155478"/>
                </a:lnTo>
                <a:lnTo>
                  <a:pt x="603439" y="133427"/>
                </a:lnTo>
                <a:lnTo>
                  <a:pt x="643802" y="112913"/>
                </a:lnTo>
                <a:lnTo>
                  <a:pt x="685068" y="93975"/>
                </a:lnTo>
                <a:lnTo>
                  <a:pt x="727200" y="76653"/>
                </a:lnTo>
                <a:lnTo>
                  <a:pt x="770158" y="60987"/>
                </a:lnTo>
                <a:lnTo>
                  <a:pt x="813901" y="47016"/>
                </a:lnTo>
                <a:lnTo>
                  <a:pt x="858391" y="34779"/>
                </a:lnTo>
                <a:lnTo>
                  <a:pt x="903587" y="24317"/>
                </a:lnTo>
                <a:lnTo>
                  <a:pt x="949451" y="15668"/>
                </a:lnTo>
                <a:lnTo>
                  <a:pt x="995943" y="8872"/>
                </a:lnTo>
                <a:lnTo>
                  <a:pt x="1043023" y="3969"/>
                </a:lnTo>
                <a:lnTo>
                  <a:pt x="1090652" y="999"/>
                </a:lnTo>
                <a:lnTo>
                  <a:pt x="1138791" y="0"/>
                </a:lnTo>
                <a:lnTo>
                  <a:pt x="1186929" y="999"/>
                </a:lnTo>
                <a:lnTo>
                  <a:pt x="1234558" y="3969"/>
                </a:lnTo>
                <a:lnTo>
                  <a:pt x="1281638" y="8872"/>
                </a:lnTo>
                <a:lnTo>
                  <a:pt x="1328130" y="15668"/>
                </a:lnTo>
                <a:lnTo>
                  <a:pt x="1373994" y="24317"/>
                </a:lnTo>
                <a:lnTo>
                  <a:pt x="1419191" y="34779"/>
                </a:lnTo>
                <a:lnTo>
                  <a:pt x="1463681" y="47016"/>
                </a:lnTo>
                <a:lnTo>
                  <a:pt x="1507424" y="60987"/>
                </a:lnTo>
                <a:lnTo>
                  <a:pt x="1550381" y="76653"/>
                </a:lnTo>
                <a:lnTo>
                  <a:pt x="1592513" y="93975"/>
                </a:lnTo>
                <a:lnTo>
                  <a:pt x="1633780" y="112913"/>
                </a:lnTo>
                <a:lnTo>
                  <a:pt x="1674142" y="133427"/>
                </a:lnTo>
                <a:lnTo>
                  <a:pt x="1713561" y="155478"/>
                </a:lnTo>
                <a:lnTo>
                  <a:pt x="1751995" y="179026"/>
                </a:lnTo>
                <a:lnTo>
                  <a:pt x="1789407" y="204033"/>
                </a:lnTo>
                <a:lnTo>
                  <a:pt x="1825756" y="230458"/>
                </a:lnTo>
                <a:lnTo>
                  <a:pt x="1861002" y="258261"/>
                </a:lnTo>
                <a:lnTo>
                  <a:pt x="1895107" y="287404"/>
                </a:lnTo>
                <a:lnTo>
                  <a:pt x="1928031" y="317847"/>
                </a:lnTo>
                <a:lnTo>
                  <a:pt x="1959734" y="349550"/>
                </a:lnTo>
                <a:lnTo>
                  <a:pt x="1990177" y="382474"/>
                </a:lnTo>
                <a:lnTo>
                  <a:pt x="2019320" y="416579"/>
                </a:lnTo>
                <a:lnTo>
                  <a:pt x="2047124" y="451826"/>
                </a:lnTo>
                <a:lnTo>
                  <a:pt x="2073549" y="488175"/>
                </a:lnTo>
                <a:lnTo>
                  <a:pt x="2098555" y="525586"/>
                </a:lnTo>
                <a:lnTo>
                  <a:pt x="2122104" y="564021"/>
                </a:lnTo>
                <a:lnTo>
                  <a:pt x="2144155" y="603439"/>
                </a:lnTo>
                <a:lnTo>
                  <a:pt x="2164669" y="643802"/>
                </a:lnTo>
                <a:lnTo>
                  <a:pt x="2183607" y="685068"/>
                </a:lnTo>
                <a:lnTo>
                  <a:pt x="2200929" y="727200"/>
                </a:lnTo>
                <a:lnTo>
                  <a:pt x="2216595" y="770158"/>
                </a:lnTo>
                <a:lnTo>
                  <a:pt x="2230566" y="813901"/>
                </a:lnTo>
                <a:lnTo>
                  <a:pt x="2242803" y="858391"/>
                </a:lnTo>
                <a:lnTo>
                  <a:pt x="2253265" y="903587"/>
                </a:lnTo>
                <a:lnTo>
                  <a:pt x="2261914" y="949451"/>
                </a:lnTo>
                <a:lnTo>
                  <a:pt x="2268709" y="995943"/>
                </a:lnTo>
                <a:lnTo>
                  <a:pt x="2273612" y="1043024"/>
                </a:lnTo>
                <a:lnTo>
                  <a:pt x="2276583" y="1090653"/>
                </a:lnTo>
                <a:lnTo>
                  <a:pt x="2277582" y="1138793"/>
                </a:lnTo>
                <a:lnTo>
                  <a:pt x="2276583" y="1186929"/>
                </a:lnTo>
                <a:lnTo>
                  <a:pt x="2273612" y="1234558"/>
                </a:lnTo>
                <a:lnTo>
                  <a:pt x="2268709" y="1281638"/>
                </a:lnTo>
                <a:lnTo>
                  <a:pt x="2261914" y="1328130"/>
                </a:lnTo>
                <a:lnTo>
                  <a:pt x="2253265" y="1373994"/>
                </a:lnTo>
                <a:lnTo>
                  <a:pt x="2242803" y="1419191"/>
                </a:lnTo>
                <a:lnTo>
                  <a:pt x="2230566" y="1463681"/>
                </a:lnTo>
                <a:lnTo>
                  <a:pt x="2216595" y="1507424"/>
                </a:lnTo>
                <a:lnTo>
                  <a:pt x="2200929" y="1550381"/>
                </a:lnTo>
                <a:lnTo>
                  <a:pt x="2183607" y="1592513"/>
                </a:lnTo>
                <a:lnTo>
                  <a:pt x="2164669" y="1633780"/>
                </a:lnTo>
                <a:lnTo>
                  <a:pt x="2144155" y="1674142"/>
                </a:lnTo>
                <a:lnTo>
                  <a:pt x="2122104" y="1713561"/>
                </a:lnTo>
                <a:lnTo>
                  <a:pt x="2098555" y="1751995"/>
                </a:lnTo>
                <a:lnTo>
                  <a:pt x="2073549" y="1789407"/>
                </a:lnTo>
                <a:lnTo>
                  <a:pt x="2047124" y="1825756"/>
                </a:lnTo>
                <a:lnTo>
                  <a:pt x="2019320" y="1861002"/>
                </a:lnTo>
                <a:lnTo>
                  <a:pt x="1990177" y="1895108"/>
                </a:lnTo>
                <a:lnTo>
                  <a:pt x="1959734" y="1928031"/>
                </a:lnTo>
                <a:lnTo>
                  <a:pt x="1928031" y="1959734"/>
                </a:lnTo>
                <a:lnTo>
                  <a:pt x="1895107" y="1990177"/>
                </a:lnTo>
                <a:lnTo>
                  <a:pt x="1861002" y="2019320"/>
                </a:lnTo>
                <a:lnTo>
                  <a:pt x="1825756" y="2047124"/>
                </a:lnTo>
                <a:lnTo>
                  <a:pt x="1789407" y="2073549"/>
                </a:lnTo>
                <a:lnTo>
                  <a:pt x="1751995" y="2098555"/>
                </a:lnTo>
                <a:lnTo>
                  <a:pt x="1713561" y="2122104"/>
                </a:lnTo>
                <a:lnTo>
                  <a:pt x="1674142" y="2144155"/>
                </a:lnTo>
                <a:lnTo>
                  <a:pt x="1633780" y="2164669"/>
                </a:lnTo>
                <a:lnTo>
                  <a:pt x="1592513" y="2183607"/>
                </a:lnTo>
                <a:lnTo>
                  <a:pt x="1550381" y="2200929"/>
                </a:lnTo>
                <a:lnTo>
                  <a:pt x="1507424" y="2216595"/>
                </a:lnTo>
                <a:lnTo>
                  <a:pt x="1463681" y="2230566"/>
                </a:lnTo>
                <a:lnTo>
                  <a:pt x="1419191" y="2242803"/>
                </a:lnTo>
                <a:lnTo>
                  <a:pt x="1373994" y="2253265"/>
                </a:lnTo>
                <a:lnTo>
                  <a:pt x="1328130" y="2261914"/>
                </a:lnTo>
                <a:lnTo>
                  <a:pt x="1281638" y="2268710"/>
                </a:lnTo>
                <a:lnTo>
                  <a:pt x="1234558" y="2273613"/>
                </a:lnTo>
                <a:lnTo>
                  <a:pt x="1186929" y="2276583"/>
                </a:lnTo>
                <a:lnTo>
                  <a:pt x="1138837" y="2277581"/>
                </a:lnTo>
                <a:close/>
              </a:path>
            </a:pathLst>
          </a:custGeom>
          <a:solidFill>
            <a:srgbClr val="FEEC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677900" y="4762360"/>
            <a:ext cx="3274060" cy="6845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4300" spc="-380" b="1">
                <a:solidFill>
                  <a:srgbClr val="1B1B1B"/>
                </a:solidFill>
                <a:latin typeface="Verdana"/>
                <a:cs typeface="Verdana"/>
              </a:rPr>
              <a:t>Патриотизм</a:t>
            </a:r>
            <a:endParaRPr sz="43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77900" y="6352250"/>
            <a:ext cx="3611879" cy="24542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8100"/>
              </a:lnSpc>
              <a:spcBef>
                <a:spcPts val="95"/>
              </a:spcBef>
            </a:pPr>
            <a:r>
              <a:rPr dirty="0" sz="2950" spc="20">
                <a:solidFill>
                  <a:srgbClr val="1B1B1B"/>
                </a:solidFill>
                <a:latin typeface="Trebuchet MS"/>
                <a:cs typeface="Trebuchet MS"/>
                <a:hlinkClick r:id="rId2"/>
              </a:rPr>
              <a:t>Родина</a:t>
            </a:r>
            <a:r>
              <a:rPr dirty="0" sz="2950" spc="20">
                <a:solidFill>
                  <a:srgbClr val="1B1B1B"/>
                </a:solidFill>
                <a:latin typeface="Trebuchet MS"/>
                <a:cs typeface="Trebuchet MS"/>
              </a:rPr>
              <a:t>, </a:t>
            </a:r>
            <a:r>
              <a:rPr dirty="0" sz="2950" spc="25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2950" spc="35">
                <a:solidFill>
                  <a:srgbClr val="1B1B1B"/>
                </a:solidFill>
                <a:latin typeface="Trebuchet MS"/>
                <a:cs typeface="Trebuchet MS"/>
              </a:rPr>
              <a:t>м</a:t>
            </a:r>
            <a:r>
              <a:rPr dirty="0" sz="2950" spc="80">
                <a:solidFill>
                  <a:srgbClr val="1B1B1B"/>
                </a:solidFill>
                <a:latin typeface="Trebuchet MS"/>
                <a:cs typeface="Trebuchet MS"/>
              </a:rPr>
              <a:t>н</a:t>
            </a:r>
            <a:r>
              <a:rPr dirty="0" sz="2950" spc="60">
                <a:solidFill>
                  <a:srgbClr val="1B1B1B"/>
                </a:solidFill>
                <a:latin typeface="Trebuchet MS"/>
                <a:cs typeface="Trebuchet MS"/>
              </a:rPr>
              <a:t>о</a:t>
            </a:r>
            <a:r>
              <a:rPr dirty="0" sz="2950">
                <a:solidFill>
                  <a:srgbClr val="1B1B1B"/>
                </a:solidFill>
                <a:latin typeface="Trebuchet MS"/>
                <a:cs typeface="Trebuchet MS"/>
              </a:rPr>
              <a:t>г</a:t>
            </a:r>
            <a:r>
              <a:rPr dirty="0" sz="2950" spc="60">
                <a:solidFill>
                  <a:srgbClr val="1B1B1B"/>
                </a:solidFill>
                <a:latin typeface="Trebuchet MS"/>
                <a:cs typeface="Trebuchet MS"/>
              </a:rPr>
              <a:t>о</a:t>
            </a:r>
            <a:r>
              <a:rPr dirty="0" sz="2950" spc="80">
                <a:solidFill>
                  <a:srgbClr val="1B1B1B"/>
                </a:solidFill>
                <a:latin typeface="Trebuchet MS"/>
                <a:cs typeface="Trebuchet MS"/>
              </a:rPr>
              <a:t>н</a:t>
            </a:r>
            <a:r>
              <a:rPr dirty="0" sz="2950" spc="55">
                <a:solidFill>
                  <a:srgbClr val="1B1B1B"/>
                </a:solidFill>
                <a:latin typeface="Trebuchet MS"/>
                <a:cs typeface="Trebuchet MS"/>
              </a:rPr>
              <a:t>а</a:t>
            </a:r>
            <a:r>
              <a:rPr dirty="0" sz="2950" spc="140">
                <a:solidFill>
                  <a:srgbClr val="1B1B1B"/>
                </a:solidFill>
                <a:latin typeface="Trebuchet MS"/>
                <a:cs typeface="Trebuchet MS"/>
              </a:rPr>
              <a:t>ц</a:t>
            </a:r>
            <a:r>
              <a:rPr dirty="0" sz="2950" spc="40">
                <a:solidFill>
                  <a:srgbClr val="1B1B1B"/>
                </a:solidFill>
                <a:latin typeface="Trebuchet MS"/>
                <a:cs typeface="Trebuchet MS"/>
              </a:rPr>
              <a:t>и</a:t>
            </a:r>
            <a:r>
              <a:rPr dirty="0" sz="2950" spc="60">
                <a:solidFill>
                  <a:srgbClr val="1B1B1B"/>
                </a:solidFill>
                <a:latin typeface="Trebuchet MS"/>
                <a:cs typeface="Trebuchet MS"/>
              </a:rPr>
              <a:t>о</a:t>
            </a:r>
            <a:r>
              <a:rPr dirty="0" sz="2950" spc="80">
                <a:solidFill>
                  <a:srgbClr val="1B1B1B"/>
                </a:solidFill>
                <a:latin typeface="Trebuchet MS"/>
                <a:cs typeface="Trebuchet MS"/>
              </a:rPr>
              <a:t>н</a:t>
            </a:r>
            <a:r>
              <a:rPr dirty="0" sz="2950" spc="55">
                <a:solidFill>
                  <a:srgbClr val="1B1B1B"/>
                </a:solidFill>
                <a:latin typeface="Trebuchet MS"/>
                <a:cs typeface="Trebuchet MS"/>
              </a:rPr>
              <a:t>а</a:t>
            </a:r>
            <a:r>
              <a:rPr dirty="0" sz="2950">
                <a:solidFill>
                  <a:srgbClr val="1B1B1B"/>
                </a:solidFill>
                <a:latin typeface="Trebuchet MS"/>
                <a:cs typeface="Trebuchet MS"/>
              </a:rPr>
              <a:t>л</a:t>
            </a:r>
            <a:r>
              <a:rPr dirty="0" sz="2950" spc="35">
                <a:solidFill>
                  <a:srgbClr val="1B1B1B"/>
                </a:solidFill>
                <a:latin typeface="Trebuchet MS"/>
                <a:cs typeface="Trebuchet MS"/>
              </a:rPr>
              <a:t>ь</a:t>
            </a:r>
            <a:r>
              <a:rPr dirty="0" sz="2950" spc="80">
                <a:solidFill>
                  <a:srgbClr val="1B1B1B"/>
                </a:solidFill>
                <a:latin typeface="Trebuchet MS"/>
                <a:cs typeface="Trebuchet MS"/>
              </a:rPr>
              <a:t>н</a:t>
            </a:r>
            <a:r>
              <a:rPr dirty="0" sz="2950" spc="55">
                <a:solidFill>
                  <a:srgbClr val="1B1B1B"/>
                </a:solidFill>
                <a:latin typeface="Trebuchet MS"/>
                <a:cs typeface="Trebuchet MS"/>
              </a:rPr>
              <a:t>а</a:t>
            </a:r>
            <a:r>
              <a:rPr dirty="0" sz="2950" spc="20">
                <a:solidFill>
                  <a:srgbClr val="1B1B1B"/>
                </a:solidFill>
                <a:latin typeface="Trebuchet MS"/>
                <a:cs typeface="Trebuchet MS"/>
              </a:rPr>
              <a:t>я  </a:t>
            </a:r>
            <a:r>
              <a:rPr dirty="0" sz="2950" spc="5">
                <a:solidFill>
                  <a:srgbClr val="1B1B1B"/>
                </a:solidFill>
                <a:latin typeface="Trebuchet MS"/>
                <a:cs typeface="Trebuchet MS"/>
              </a:rPr>
              <a:t>страна, </a:t>
            </a:r>
            <a:r>
              <a:rPr dirty="0" sz="2950" spc="20">
                <a:solidFill>
                  <a:srgbClr val="1B1B1B"/>
                </a:solidFill>
                <a:latin typeface="Trebuchet MS"/>
                <a:cs typeface="Trebuchet MS"/>
              </a:rPr>
              <a:t>традиции, </a:t>
            </a:r>
            <a:r>
              <a:rPr dirty="0" sz="2950" spc="25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2950" spc="45">
                <a:solidFill>
                  <a:srgbClr val="1B1B1B"/>
                </a:solidFill>
                <a:latin typeface="Trebuchet MS"/>
                <a:cs typeface="Trebuchet MS"/>
              </a:rPr>
              <a:t>уважение</a:t>
            </a:r>
            <a:r>
              <a:rPr dirty="0" sz="2950" spc="-22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2950" spc="100">
                <a:solidFill>
                  <a:srgbClr val="1B1B1B"/>
                </a:solidFill>
                <a:latin typeface="Trebuchet MS"/>
                <a:cs typeface="Trebuchet MS"/>
              </a:rPr>
              <a:t>к</a:t>
            </a:r>
            <a:r>
              <a:rPr dirty="0" sz="2950" spc="-22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2950" spc="45">
                <a:solidFill>
                  <a:srgbClr val="1B1B1B"/>
                </a:solidFill>
                <a:latin typeface="Trebuchet MS"/>
                <a:cs typeface="Trebuchet MS"/>
              </a:rPr>
              <a:t>истории </a:t>
            </a:r>
            <a:r>
              <a:rPr dirty="0" sz="2950" spc="-875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2950" spc="60">
                <a:solidFill>
                  <a:srgbClr val="1B1B1B"/>
                </a:solidFill>
                <a:latin typeface="Trebuchet MS"/>
                <a:cs typeface="Trebuchet MS"/>
              </a:rPr>
              <a:t>страны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42140" y="3652082"/>
            <a:ext cx="2277745" cy="2277745"/>
          </a:xfrm>
          <a:custGeom>
            <a:avLst/>
            <a:gdLst/>
            <a:ahLst/>
            <a:cxnLst/>
            <a:rect l="l" t="t" r="r" b="b"/>
            <a:pathLst>
              <a:path w="2277745" h="2277745">
                <a:moveTo>
                  <a:pt x="1138837" y="2277581"/>
                </a:moveTo>
                <a:lnTo>
                  <a:pt x="1090652" y="2276583"/>
                </a:lnTo>
                <a:lnTo>
                  <a:pt x="1043023" y="2273613"/>
                </a:lnTo>
                <a:lnTo>
                  <a:pt x="995943" y="2268710"/>
                </a:lnTo>
                <a:lnTo>
                  <a:pt x="949451" y="2261914"/>
                </a:lnTo>
                <a:lnTo>
                  <a:pt x="903587" y="2253265"/>
                </a:lnTo>
                <a:lnTo>
                  <a:pt x="858390" y="2242803"/>
                </a:lnTo>
                <a:lnTo>
                  <a:pt x="813900" y="2230566"/>
                </a:lnTo>
                <a:lnTo>
                  <a:pt x="770157" y="2216595"/>
                </a:lnTo>
                <a:lnTo>
                  <a:pt x="727200" y="2200929"/>
                </a:lnTo>
                <a:lnTo>
                  <a:pt x="685068" y="2183607"/>
                </a:lnTo>
                <a:lnTo>
                  <a:pt x="643801" y="2164669"/>
                </a:lnTo>
                <a:lnTo>
                  <a:pt x="603439" y="2144155"/>
                </a:lnTo>
                <a:lnTo>
                  <a:pt x="564021" y="2122104"/>
                </a:lnTo>
                <a:lnTo>
                  <a:pt x="525586" y="2098555"/>
                </a:lnTo>
                <a:lnTo>
                  <a:pt x="488174" y="2073549"/>
                </a:lnTo>
                <a:lnTo>
                  <a:pt x="451826" y="2047124"/>
                </a:lnTo>
                <a:lnTo>
                  <a:pt x="416579" y="2019320"/>
                </a:lnTo>
                <a:lnTo>
                  <a:pt x="382474" y="1990177"/>
                </a:lnTo>
                <a:lnTo>
                  <a:pt x="349550" y="1959734"/>
                </a:lnTo>
                <a:lnTo>
                  <a:pt x="317847" y="1928031"/>
                </a:lnTo>
                <a:lnTo>
                  <a:pt x="287404" y="1895108"/>
                </a:lnTo>
                <a:lnTo>
                  <a:pt x="258261" y="1861002"/>
                </a:lnTo>
                <a:lnTo>
                  <a:pt x="230458" y="1825756"/>
                </a:lnTo>
                <a:lnTo>
                  <a:pt x="204033" y="1789407"/>
                </a:lnTo>
                <a:lnTo>
                  <a:pt x="179026" y="1751995"/>
                </a:lnTo>
                <a:lnTo>
                  <a:pt x="155478" y="1713561"/>
                </a:lnTo>
                <a:lnTo>
                  <a:pt x="133427" y="1674142"/>
                </a:lnTo>
                <a:lnTo>
                  <a:pt x="112912" y="1633780"/>
                </a:lnTo>
                <a:lnTo>
                  <a:pt x="93975" y="1592513"/>
                </a:lnTo>
                <a:lnTo>
                  <a:pt x="76653" y="1550381"/>
                </a:lnTo>
                <a:lnTo>
                  <a:pt x="60987" y="1507424"/>
                </a:lnTo>
                <a:lnTo>
                  <a:pt x="47016" y="1463681"/>
                </a:lnTo>
                <a:lnTo>
                  <a:pt x="34779" y="1419191"/>
                </a:lnTo>
                <a:lnTo>
                  <a:pt x="24317" y="1373994"/>
                </a:lnTo>
                <a:lnTo>
                  <a:pt x="15668" y="1328130"/>
                </a:lnTo>
                <a:lnTo>
                  <a:pt x="8872" y="1281638"/>
                </a:lnTo>
                <a:lnTo>
                  <a:pt x="3969" y="1234558"/>
                </a:lnTo>
                <a:lnTo>
                  <a:pt x="998" y="1186929"/>
                </a:lnTo>
                <a:lnTo>
                  <a:pt x="0" y="1138797"/>
                </a:lnTo>
                <a:lnTo>
                  <a:pt x="998" y="1090653"/>
                </a:lnTo>
                <a:lnTo>
                  <a:pt x="3969" y="1043024"/>
                </a:lnTo>
                <a:lnTo>
                  <a:pt x="8872" y="995943"/>
                </a:lnTo>
                <a:lnTo>
                  <a:pt x="15668" y="949451"/>
                </a:lnTo>
                <a:lnTo>
                  <a:pt x="24317" y="903587"/>
                </a:lnTo>
                <a:lnTo>
                  <a:pt x="34779" y="858391"/>
                </a:lnTo>
                <a:lnTo>
                  <a:pt x="47016" y="813901"/>
                </a:lnTo>
                <a:lnTo>
                  <a:pt x="60987" y="770158"/>
                </a:lnTo>
                <a:lnTo>
                  <a:pt x="76653" y="727200"/>
                </a:lnTo>
                <a:lnTo>
                  <a:pt x="93975" y="685068"/>
                </a:lnTo>
                <a:lnTo>
                  <a:pt x="112912" y="643802"/>
                </a:lnTo>
                <a:lnTo>
                  <a:pt x="133427" y="603439"/>
                </a:lnTo>
                <a:lnTo>
                  <a:pt x="155478" y="564021"/>
                </a:lnTo>
                <a:lnTo>
                  <a:pt x="179026" y="525586"/>
                </a:lnTo>
                <a:lnTo>
                  <a:pt x="204033" y="488175"/>
                </a:lnTo>
                <a:lnTo>
                  <a:pt x="230458" y="451826"/>
                </a:lnTo>
                <a:lnTo>
                  <a:pt x="258261" y="416579"/>
                </a:lnTo>
                <a:lnTo>
                  <a:pt x="287404" y="382474"/>
                </a:lnTo>
                <a:lnTo>
                  <a:pt x="317847" y="349550"/>
                </a:lnTo>
                <a:lnTo>
                  <a:pt x="349550" y="317847"/>
                </a:lnTo>
                <a:lnTo>
                  <a:pt x="382474" y="287404"/>
                </a:lnTo>
                <a:lnTo>
                  <a:pt x="416579" y="258261"/>
                </a:lnTo>
                <a:lnTo>
                  <a:pt x="451826" y="230458"/>
                </a:lnTo>
                <a:lnTo>
                  <a:pt x="488174" y="204033"/>
                </a:lnTo>
                <a:lnTo>
                  <a:pt x="525586" y="179026"/>
                </a:lnTo>
                <a:lnTo>
                  <a:pt x="564021" y="155478"/>
                </a:lnTo>
                <a:lnTo>
                  <a:pt x="603439" y="133427"/>
                </a:lnTo>
                <a:lnTo>
                  <a:pt x="643801" y="112913"/>
                </a:lnTo>
                <a:lnTo>
                  <a:pt x="685068" y="93975"/>
                </a:lnTo>
                <a:lnTo>
                  <a:pt x="727200" y="76653"/>
                </a:lnTo>
                <a:lnTo>
                  <a:pt x="770157" y="60987"/>
                </a:lnTo>
                <a:lnTo>
                  <a:pt x="813900" y="47016"/>
                </a:lnTo>
                <a:lnTo>
                  <a:pt x="858390" y="34779"/>
                </a:lnTo>
                <a:lnTo>
                  <a:pt x="903587" y="24317"/>
                </a:lnTo>
                <a:lnTo>
                  <a:pt x="949451" y="15668"/>
                </a:lnTo>
                <a:lnTo>
                  <a:pt x="995943" y="8872"/>
                </a:lnTo>
                <a:lnTo>
                  <a:pt x="1043023" y="3969"/>
                </a:lnTo>
                <a:lnTo>
                  <a:pt x="1090652" y="999"/>
                </a:lnTo>
                <a:lnTo>
                  <a:pt x="1138790" y="0"/>
                </a:lnTo>
                <a:lnTo>
                  <a:pt x="1186929" y="999"/>
                </a:lnTo>
                <a:lnTo>
                  <a:pt x="1234558" y="3969"/>
                </a:lnTo>
                <a:lnTo>
                  <a:pt x="1281638" y="8872"/>
                </a:lnTo>
                <a:lnTo>
                  <a:pt x="1328130" y="15668"/>
                </a:lnTo>
                <a:lnTo>
                  <a:pt x="1373994" y="24317"/>
                </a:lnTo>
                <a:lnTo>
                  <a:pt x="1419191" y="34779"/>
                </a:lnTo>
                <a:lnTo>
                  <a:pt x="1463680" y="47016"/>
                </a:lnTo>
                <a:lnTo>
                  <a:pt x="1507424" y="60987"/>
                </a:lnTo>
                <a:lnTo>
                  <a:pt x="1550381" y="76653"/>
                </a:lnTo>
                <a:lnTo>
                  <a:pt x="1592513" y="93975"/>
                </a:lnTo>
                <a:lnTo>
                  <a:pt x="1633780" y="112913"/>
                </a:lnTo>
                <a:lnTo>
                  <a:pt x="1674142" y="133427"/>
                </a:lnTo>
                <a:lnTo>
                  <a:pt x="1713560" y="155478"/>
                </a:lnTo>
                <a:lnTo>
                  <a:pt x="1751995" y="179026"/>
                </a:lnTo>
                <a:lnTo>
                  <a:pt x="1789407" y="204033"/>
                </a:lnTo>
                <a:lnTo>
                  <a:pt x="1825756" y="230458"/>
                </a:lnTo>
                <a:lnTo>
                  <a:pt x="1861002" y="258261"/>
                </a:lnTo>
                <a:lnTo>
                  <a:pt x="1895107" y="287404"/>
                </a:lnTo>
                <a:lnTo>
                  <a:pt x="1928031" y="317847"/>
                </a:lnTo>
                <a:lnTo>
                  <a:pt x="1959734" y="349550"/>
                </a:lnTo>
                <a:lnTo>
                  <a:pt x="1990177" y="382474"/>
                </a:lnTo>
                <a:lnTo>
                  <a:pt x="2019320" y="416579"/>
                </a:lnTo>
                <a:lnTo>
                  <a:pt x="2047124" y="451826"/>
                </a:lnTo>
                <a:lnTo>
                  <a:pt x="2073549" y="488175"/>
                </a:lnTo>
                <a:lnTo>
                  <a:pt x="2098555" y="525586"/>
                </a:lnTo>
                <a:lnTo>
                  <a:pt x="2122104" y="564021"/>
                </a:lnTo>
                <a:lnTo>
                  <a:pt x="2144155" y="603439"/>
                </a:lnTo>
                <a:lnTo>
                  <a:pt x="2164669" y="643802"/>
                </a:lnTo>
                <a:lnTo>
                  <a:pt x="2183607" y="685068"/>
                </a:lnTo>
                <a:lnTo>
                  <a:pt x="2200929" y="727200"/>
                </a:lnTo>
                <a:lnTo>
                  <a:pt x="2216595" y="770158"/>
                </a:lnTo>
                <a:lnTo>
                  <a:pt x="2230566" y="813901"/>
                </a:lnTo>
                <a:lnTo>
                  <a:pt x="2242802" y="858391"/>
                </a:lnTo>
                <a:lnTo>
                  <a:pt x="2253265" y="903587"/>
                </a:lnTo>
                <a:lnTo>
                  <a:pt x="2261914" y="949451"/>
                </a:lnTo>
                <a:lnTo>
                  <a:pt x="2268709" y="995943"/>
                </a:lnTo>
                <a:lnTo>
                  <a:pt x="2273612" y="1043024"/>
                </a:lnTo>
                <a:lnTo>
                  <a:pt x="2276583" y="1090653"/>
                </a:lnTo>
                <a:lnTo>
                  <a:pt x="2277582" y="1138785"/>
                </a:lnTo>
                <a:lnTo>
                  <a:pt x="2276583" y="1186929"/>
                </a:lnTo>
                <a:lnTo>
                  <a:pt x="2273612" y="1234558"/>
                </a:lnTo>
                <a:lnTo>
                  <a:pt x="2268709" y="1281638"/>
                </a:lnTo>
                <a:lnTo>
                  <a:pt x="2261914" y="1328130"/>
                </a:lnTo>
                <a:lnTo>
                  <a:pt x="2253265" y="1373994"/>
                </a:lnTo>
                <a:lnTo>
                  <a:pt x="2242802" y="1419191"/>
                </a:lnTo>
                <a:lnTo>
                  <a:pt x="2230566" y="1463681"/>
                </a:lnTo>
                <a:lnTo>
                  <a:pt x="2216595" y="1507424"/>
                </a:lnTo>
                <a:lnTo>
                  <a:pt x="2200929" y="1550381"/>
                </a:lnTo>
                <a:lnTo>
                  <a:pt x="2183607" y="1592513"/>
                </a:lnTo>
                <a:lnTo>
                  <a:pt x="2164669" y="1633780"/>
                </a:lnTo>
                <a:lnTo>
                  <a:pt x="2144155" y="1674142"/>
                </a:lnTo>
                <a:lnTo>
                  <a:pt x="2122104" y="1713561"/>
                </a:lnTo>
                <a:lnTo>
                  <a:pt x="2098555" y="1751995"/>
                </a:lnTo>
                <a:lnTo>
                  <a:pt x="2073549" y="1789407"/>
                </a:lnTo>
                <a:lnTo>
                  <a:pt x="2047124" y="1825756"/>
                </a:lnTo>
                <a:lnTo>
                  <a:pt x="2019320" y="1861002"/>
                </a:lnTo>
                <a:lnTo>
                  <a:pt x="1990177" y="1895108"/>
                </a:lnTo>
                <a:lnTo>
                  <a:pt x="1959734" y="1928031"/>
                </a:lnTo>
                <a:lnTo>
                  <a:pt x="1928031" y="1959734"/>
                </a:lnTo>
                <a:lnTo>
                  <a:pt x="1895107" y="1990177"/>
                </a:lnTo>
                <a:lnTo>
                  <a:pt x="1861002" y="2019320"/>
                </a:lnTo>
                <a:lnTo>
                  <a:pt x="1825756" y="2047124"/>
                </a:lnTo>
                <a:lnTo>
                  <a:pt x="1789407" y="2073549"/>
                </a:lnTo>
                <a:lnTo>
                  <a:pt x="1751995" y="2098555"/>
                </a:lnTo>
                <a:lnTo>
                  <a:pt x="1713560" y="2122104"/>
                </a:lnTo>
                <a:lnTo>
                  <a:pt x="1674142" y="2144155"/>
                </a:lnTo>
                <a:lnTo>
                  <a:pt x="1633780" y="2164669"/>
                </a:lnTo>
                <a:lnTo>
                  <a:pt x="1592513" y="2183607"/>
                </a:lnTo>
                <a:lnTo>
                  <a:pt x="1550381" y="2200929"/>
                </a:lnTo>
                <a:lnTo>
                  <a:pt x="1507424" y="2216595"/>
                </a:lnTo>
                <a:lnTo>
                  <a:pt x="1463680" y="2230566"/>
                </a:lnTo>
                <a:lnTo>
                  <a:pt x="1419191" y="2242803"/>
                </a:lnTo>
                <a:lnTo>
                  <a:pt x="1373994" y="2253265"/>
                </a:lnTo>
                <a:lnTo>
                  <a:pt x="1328130" y="2261914"/>
                </a:lnTo>
                <a:lnTo>
                  <a:pt x="1281638" y="2268710"/>
                </a:lnTo>
                <a:lnTo>
                  <a:pt x="1234558" y="2273613"/>
                </a:lnTo>
                <a:lnTo>
                  <a:pt x="1186929" y="2276583"/>
                </a:lnTo>
                <a:lnTo>
                  <a:pt x="1138837" y="2277581"/>
                </a:lnTo>
                <a:close/>
              </a:path>
            </a:pathLst>
          </a:custGeom>
          <a:solidFill>
            <a:srgbClr val="FEEC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351876" y="3652082"/>
            <a:ext cx="2277745" cy="2277745"/>
          </a:xfrm>
          <a:custGeom>
            <a:avLst/>
            <a:gdLst/>
            <a:ahLst/>
            <a:cxnLst/>
            <a:rect l="l" t="t" r="r" b="b"/>
            <a:pathLst>
              <a:path w="2277744" h="2277745">
                <a:moveTo>
                  <a:pt x="1138837" y="2277581"/>
                </a:moveTo>
                <a:lnTo>
                  <a:pt x="1090652" y="2276583"/>
                </a:lnTo>
                <a:lnTo>
                  <a:pt x="1043023" y="2273613"/>
                </a:lnTo>
                <a:lnTo>
                  <a:pt x="995943" y="2268710"/>
                </a:lnTo>
                <a:lnTo>
                  <a:pt x="949451" y="2261914"/>
                </a:lnTo>
                <a:lnTo>
                  <a:pt x="903587" y="2253265"/>
                </a:lnTo>
                <a:lnTo>
                  <a:pt x="858390" y="2242803"/>
                </a:lnTo>
                <a:lnTo>
                  <a:pt x="813900" y="2230566"/>
                </a:lnTo>
                <a:lnTo>
                  <a:pt x="770157" y="2216595"/>
                </a:lnTo>
                <a:lnTo>
                  <a:pt x="727200" y="2200929"/>
                </a:lnTo>
                <a:lnTo>
                  <a:pt x="685068" y="2183607"/>
                </a:lnTo>
                <a:lnTo>
                  <a:pt x="643801" y="2164669"/>
                </a:lnTo>
                <a:lnTo>
                  <a:pt x="603439" y="2144155"/>
                </a:lnTo>
                <a:lnTo>
                  <a:pt x="564020" y="2122104"/>
                </a:lnTo>
                <a:lnTo>
                  <a:pt x="525586" y="2098555"/>
                </a:lnTo>
                <a:lnTo>
                  <a:pt x="488174" y="2073549"/>
                </a:lnTo>
                <a:lnTo>
                  <a:pt x="451825" y="2047124"/>
                </a:lnTo>
                <a:lnTo>
                  <a:pt x="416578" y="2019320"/>
                </a:lnTo>
                <a:lnTo>
                  <a:pt x="382473" y="1990177"/>
                </a:lnTo>
                <a:lnTo>
                  <a:pt x="349550" y="1959734"/>
                </a:lnTo>
                <a:lnTo>
                  <a:pt x="317847" y="1928031"/>
                </a:lnTo>
                <a:lnTo>
                  <a:pt x="287404" y="1895108"/>
                </a:lnTo>
                <a:lnTo>
                  <a:pt x="258261" y="1861002"/>
                </a:lnTo>
                <a:lnTo>
                  <a:pt x="230457" y="1825756"/>
                </a:lnTo>
                <a:lnTo>
                  <a:pt x="204032" y="1789407"/>
                </a:lnTo>
                <a:lnTo>
                  <a:pt x="179026" y="1751995"/>
                </a:lnTo>
                <a:lnTo>
                  <a:pt x="155477" y="1713561"/>
                </a:lnTo>
                <a:lnTo>
                  <a:pt x="133426" y="1674142"/>
                </a:lnTo>
                <a:lnTo>
                  <a:pt x="112912" y="1633780"/>
                </a:lnTo>
                <a:lnTo>
                  <a:pt x="93974" y="1592513"/>
                </a:lnTo>
                <a:lnTo>
                  <a:pt x="76652" y="1550381"/>
                </a:lnTo>
                <a:lnTo>
                  <a:pt x="60986" y="1507424"/>
                </a:lnTo>
                <a:lnTo>
                  <a:pt x="47015" y="1463681"/>
                </a:lnTo>
                <a:lnTo>
                  <a:pt x="34778" y="1419191"/>
                </a:lnTo>
                <a:lnTo>
                  <a:pt x="24316" y="1373994"/>
                </a:lnTo>
                <a:lnTo>
                  <a:pt x="15667" y="1328130"/>
                </a:lnTo>
                <a:lnTo>
                  <a:pt x="8871" y="1281638"/>
                </a:lnTo>
                <a:lnTo>
                  <a:pt x="3968" y="1234558"/>
                </a:lnTo>
                <a:lnTo>
                  <a:pt x="998" y="1186929"/>
                </a:lnTo>
                <a:lnTo>
                  <a:pt x="0" y="1138835"/>
                </a:lnTo>
                <a:lnTo>
                  <a:pt x="998" y="1090653"/>
                </a:lnTo>
                <a:lnTo>
                  <a:pt x="3968" y="1043024"/>
                </a:lnTo>
                <a:lnTo>
                  <a:pt x="8871" y="995943"/>
                </a:lnTo>
                <a:lnTo>
                  <a:pt x="15667" y="949451"/>
                </a:lnTo>
                <a:lnTo>
                  <a:pt x="24316" y="903587"/>
                </a:lnTo>
                <a:lnTo>
                  <a:pt x="34778" y="858391"/>
                </a:lnTo>
                <a:lnTo>
                  <a:pt x="47015" y="813901"/>
                </a:lnTo>
                <a:lnTo>
                  <a:pt x="60986" y="770158"/>
                </a:lnTo>
                <a:lnTo>
                  <a:pt x="76652" y="727200"/>
                </a:lnTo>
                <a:lnTo>
                  <a:pt x="93974" y="685068"/>
                </a:lnTo>
                <a:lnTo>
                  <a:pt x="112912" y="643802"/>
                </a:lnTo>
                <a:lnTo>
                  <a:pt x="133426" y="603439"/>
                </a:lnTo>
                <a:lnTo>
                  <a:pt x="155477" y="564021"/>
                </a:lnTo>
                <a:lnTo>
                  <a:pt x="179026" y="525586"/>
                </a:lnTo>
                <a:lnTo>
                  <a:pt x="204032" y="488175"/>
                </a:lnTo>
                <a:lnTo>
                  <a:pt x="230457" y="451826"/>
                </a:lnTo>
                <a:lnTo>
                  <a:pt x="258261" y="416579"/>
                </a:lnTo>
                <a:lnTo>
                  <a:pt x="287404" y="382474"/>
                </a:lnTo>
                <a:lnTo>
                  <a:pt x="317847" y="349550"/>
                </a:lnTo>
                <a:lnTo>
                  <a:pt x="349550" y="317847"/>
                </a:lnTo>
                <a:lnTo>
                  <a:pt x="382473" y="287404"/>
                </a:lnTo>
                <a:lnTo>
                  <a:pt x="416578" y="258261"/>
                </a:lnTo>
                <a:lnTo>
                  <a:pt x="451825" y="230458"/>
                </a:lnTo>
                <a:lnTo>
                  <a:pt x="488174" y="204033"/>
                </a:lnTo>
                <a:lnTo>
                  <a:pt x="525586" y="179026"/>
                </a:lnTo>
                <a:lnTo>
                  <a:pt x="564020" y="155478"/>
                </a:lnTo>
                <a:lnTo>
                  <a:pt x="603439" y="133427"/>
                </a:lnTo>
                <a:lnTo>
                  <a:pt x="643801" y="112913"/>
                </a:lnTo>
                <a:lnTo>
                  <a:pt x="685068" y="93975"/>
                </a:lnTo>
                <a:lnTo>
                  <a:pt x="727200" y="76653"/>
                </a:lnTo>
                <a:lnTo>
                  <a:pt x="770157" y="60987"/>
                </a:lnTo>
                <a:lnTo>
                  <a:pt x="813900" y="47016"/>
                </a:lnTo>
                <a:lnTo>
                  <a:pt x="858390" y="34779"/>
                </a:lnTo>
                <a:lnTo>
                  <a:pt x="903587" y="24317"/>
                </a:lnTo>
                <a:lnTo>
                  <a:pt x="949451" y="15668"/>
                </a:lnTo>
                <a:lnTo>
                  <a:pt x="995943" y="8872"/>
                </a:lnTo>
                <a:lnTo>
                  <a:pt x="1043023" y="3969"/>
                </a:lnTo>
                <a:lnTo>
                  <a:pt x="1090652" y="999"/>
                </a:lnTo>
                <a:lnTo>
                  <a:pt x="1138790" y="0"/>
                </a:lnTo>
                <a:lnTo>
                  <a:pt x="1186929" y="999"/>
                </a:lnTo>
                <a:lnTo>
                  <a:pt x="1234558" y="3969"/>
                </a:lnTo>
                <a:lnTo>
                  <a:pt x="1281638" y="8872"/>
                </a:lnTo>
                <a:lnTo>
                  <a:pt x="1328130" y="15668"/>
                </a:lnTo>
                <a:lnTo>
                  <a:pt x="1373994" y="24317"/>
                </a:lnTo>
                <a:lnTo>
                  <a:pt x="1419191" y="34779"/>
                </a:lnTo>
                <a:lnTo>
                  <a:pt x="1463680" y="47016"/>
                </a:lnTo>
                <a:lnTo>
                  <a:pt x="1507424" y="60987"/>
                </a:lnTo>
                <a:lnTo>
                  <a:pt x="1550381" y="76653"/>
                </a:lnTo>
                <a:lnTo>
                  <a:pt x="1592513" y="93975"/>
                </a:lnTo>
                <a:lnTo>
                  <a:pt x="1633780" y="112913"/>
                </a:lnTo>
                <a:lnTo>
                  <a:pt x="1674142" y="133427"/>
                </a:lnTo>
                <a:lnTo>
                  <a:pt x="1713560" y="155478"/>
                </a:lnTo>
                <a:lnTo>
                  <a:pt x="1751995" y="179026"/>
                </a:lnTo>
                <a:lnTo>
                  <a:pt x="1789406" y="204033"/>
                </a:lnTo>
                <a:lnTo>
                  <a:pt x="1825755" y="230458"/>
                </a:lnTo>
                <a:lnTo>
                  <a:pt x="1861002" y="258261"/>
                </a:lnTo>
                <a:lnTo>
                  <a:pt x="1895107" y="287404"/>
                </a:lnTo>
                <a:lnTo>
                  <a:pt x="1928031" y="317847"/>
                </a:lnTo>
                <a:lnTo>
                  <a:pt x="1959734" y="349550"/>
                </a:lnTo>
                <a:lnTo>
                  <a:pt x="1990177" y="382474"/>
                </a:lnTo>
                <a:lnTo>
                  <a:pt x="2019320" y="416579"/>
                </a:lnTo>
                <a:lnTo>
                  <a:pt x="2047123" y="451826"/>
                </a:lnTo>
                <a:lnTo>
                  <a:pt x="2073548" y="488175"/>
                </a:lnTo>
                <a:lnTo>
                  <a:pt x="2098555" y="525586"/>
                </a:lnTo>
                <a:lnTo>
                  <a:pt x="2122103" y="564021"/>
                </a:lnTo>
                <a:lnTo>
                  <a:pt x="2144154" y="603439"/>
                </a:lnTo>
                <a:lnTo>
                  <a:pt x="2164668" y="643802"/>
                </a:lnTo>
                <a:lnTo>
                  <a:pt x="2183606" y="685068"/>
                </a:lnTo>
                <a:lnTo>
                  <a:pt x="2200928" y="727200"/>
                </a:lnTo>
                <a:lnTo>
                  <a:pt x="2216594" y="770158"/>
                </a:lnTo>
                <a:lnTo>
                  <a:pt x="2230565" y="813901"/>
                </a:lnTo>
                <a:lnTo>
                  <a:pt x="2242802" y="858391"/>
                </a:lnTo>
                <a:lnTo>
                  <a:pt x="2253264" y="903587"/>
                </a:lnTo>
                <a:lnTo>
                  <a:pt x="2261913" y="949451"/>
                </a:lnTo>
                <a:lnTo>
                  <a:pt x="2268709" y="995943"/>
                </a:lnTo>
                <a:lnTo>
                  <a:pt x="2273612" y="1043024"/>
                </a:lnTo>
                <a:lnTo>
                  <a:pt x="2276582" y="1090653"/>
                </a:lnTo>
                <a:lnTo>
                  <a:pt x="2277580" y="1138747"/>
                </a:lnTo>
                <a:lnTo>
                  <a:pt x="2276582" y="1186929"/>
                </a:lnTo>
                <a:lnTo>
                  <a:pt x="2273612" y="1234558"/>
                </a:lnTo>
                <a:lnTo>
                  <a:pt x="2268709" y="1281638"/>
                </a:lnTo>
                <a:lnTo>
                  <a:pt x="2261913" y="1328130"/>
                </a:lnTo>
                <a:lnTo>
                  <a:pt x="2253264" y="1373994"/>
                </a:lnTo>
                <a:lnTo>
                  <a:pt x="2242802" y="1419191"/>
                </a:lnTo>
                <a:lnTo>
                  <a:pt x="2230565" y="1463681"/>
                </a:lnTo>
                <a:lnTo>
                  <a:pt x="2216594" y="1507424"/>
                </a:lnTo>
                <a:lnTo>
                  <a:pt x="2200928" y="1550381"/>
                </a:lnTo>
                <a:lnTo>
                  <a:pt x="2183606" y="1592513"/>
                </a:lnTo>
                <a:lnTo>
                  <a:pt x="2164668" y="1633780"/>
                </a:lnTo>
                <a:lnTo>
                  <a:pt x="2144154" y="1674142"/>
                </a:lnTo>
                <a:lnTo>
                  <a:pt x="2122103" y="1713561"/>
                </a:lnTo>
                <a:lnTo>
                  <a:pt x="2098555" y="1751995"/>
                </a:lnTo>
                <a:lnTo>
                  <a:pt x="2073548" y="1789407"/>
                </a:lnTo>
                <a:lnTo>
                  <a:pt x="2047123" y="1825756"/>
                </a:lnTo>
                <a:lnTo>
                  <a:pt x="2019320" y="1861002"/>
                </a:lnTo>
                <a:lnTo>
                  <a:pt x="1990177" y="1895108"/>
                </a:lnTo>
                <a:lnTo>
                  <a:pt x="1959734" y="1928031"/>
                </a:lnTo>
                <a:lnTo>
                  <a:pt x="1928031" y="1959734"/>
                </a:lnTo>
                <a:lnTo>
                  <a:pt x="1895107" y="1990177"/>
                </a:lnTo>
                <a:lnTo>
                  <a:pt x="1861002" y="2019320"/>
                </a:lnTo>
                <a:lnTo>
                  <a:pt x="1825755" y="2047124"/>
                </a:lnTo>
                <a:lnTo>
                  <a:pt x="1789406" y="2073549"/>
                </a:lnTo>
                <a:lnTo>
                  <a:pt x="1751995" y="2098555"/>
                </a:lnTo>
                <a:lnTo>
                  <a:pt x="1713560" y="2122104"/>
                </a:lnTo>
                <a:lnTo>
                  <a:pt x="1674142" y="2144155"/>
                </a:lnTo>
                <a:lnTo>
                  <a:pt x="1633780" y="2164669"/>
                </a:lnTo>
                <a:lnTo>
                  <a:pt x="1592513" y="2183607"/>
                </a:lnTo>
                <a:lnTo>
                  <a:pt x="1550381" y="2200929"/>
                </a:lnTo>
                <a:lnTo>
                  <a:pt x="1507424" y="2216595"/>
                </a:lnTo>
                <a:lnTo>
                  <a:pt x="1463680" y="2230566"/>
                </a:lnTo>
                <a:lnTo>
                  <a:pt x="1419191" y="2242803"/>
                </a:lnTo>
                <a:lnTo>
                  <a:pt x="1373994" y="2253265"/>
                </a:lnTo>
                <a:lnTo>
                  <a:pt x="1328130" y="2261914"/>
                </a:lnTo>
                <a:lnTo>
                  <a:pt x="1281638" y="2268710"/>
                </a:lnTo>
                <a:lnTo>
                  <a:pt x="1234558" y="2273613"/>
                </a:lnTo>
                <a:lnTo>
                  <a:pt x="1186929" y="2276583"/>
                </a:lnTo>
                <a:lnTo>
                  <a:pt x="1138837" y="2277581"/>
                </a:lnTo>
                <a:close/>
              </a:path>
            </a:pathLst>
          </a:custGeom>
          <a:solidFill>
            <a:srgbClr val="FEEC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16000" y="1024673"/>
            <a:ext cx="13000990" cy="9931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350" spc="-20"/>
              <a:t>Духовно-нравственные</a:t>
            </a:r>
            <a:r>
              <a:rPr dirty="0" sz="6350" spc="-380"/>
              <a:t> </a:t>
            </a:r>
            <a:r>
              <a:rPr dirty="0" sz="6350" spc="-25"/>
              <a:t>ценности</a:t>
            </a:r>
            <a:endParaRPr sz="6350"/>
          </a:p>
        </p:txBody>
      </p:sp>
      <p:sp>
        <p:nvSpPr>
          <p:cNvPr id="9" name="object 9"/>
          <p:cNvSpPr txBox="1"/>
          <p:nvPr/>
        </p:nvSpPr>
        <p:spPr>
          <a:xfrm>
            <a:off x="7389614" y="4762360"/>
            <a:ext cx="3902710" cy="6845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4300" spc="-540" b="1">
                <a:solidFill>
                  <a:srgbClr val="1B1B1B"/>
                </a:solidFill>
                <a:latin typeface="Verdana"/>
                <a:cs typeface="Verdana"/>
              </a:rPr>
              <a:t>М</a:t>
            </a:r>
            <a:r>
              <a:rPr dirty="0" sz="4300" spc="-420" b="1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dirty="0" sz="4300" spc="-415" b="1">
                <a:solidFill>
                  <a:srgbClr val="1B1B1B"/>
                </a:solidFill>
                <a:latin typeface="Verdana"/>
                <a:cs typeface="Verdana"/>
              </a:rPr>
              <a:t>л</a:t>
            </a:r>
            <a:r>
              <a:rPr dirty="0" sz="4300" spc="-420" b="1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dirty="0" sz="4300" spc="-405" b="1">
                <a:solidFill>
                  <a:srgbClr val="1B1B1B"/>
                </a:solidFill>
                <a:latin typeface="Verdana"/>
                <a:cs typeface="Verdana"/>
              </a:rPr>
              <a:t>я</a:t>
            </a:r>
            <a:r>
              <a:rPr dirty="0" sz="4300" spc="-450" b="1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dirty="0" sz="4300" spc="-320" b="1">
                <a:solidFill>
                  <a:srgbClr val="1B1B1B"/>
                </a:solidFill>
                <a:latin typeface="Verdana"/>
                <a:cs typeface="Verdana"/>
              </a:rPr>
              <a:t>Р</a:t>
            </a:r>
            <a:r>
              <a:rPr dirty="0" sz="4300" spc="-520" b="1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dirty="0" sz="4300" spc="-135" b="1">
                <a:solidFill>
                  <a:srgbClr val="1B1B1B"/>
                </a:solidFill>
                <a:latin typeface="Verdana"/>
                <a:cs typeface="Verdana"/>
              </a:rPr>
              <a:t>д</a:t>
            </a:r>
            <a:r>
              <a:rPr dirty="0" sz="4300" spc="-459" b="1">
                <a:solidFill>
                  <a:srgbClr val="1B1B1B"/>
                </a:solidFill>
                <a:latin typeface="Verdana"/>
                <a:cs typeface="Verdana"/>
              </a:rPr>
              <a:t>и</a:t>
            </a:r>
            <a:r>
              <a:rPr dirty="0" sz="4300" spc="-455" b="1">
                <a:solidFill>
                  <a:srgbClr val="1B1B1B"/>
                </a:solidFill>
                <a:latin typeface="Verdana"/>
                <a:cs typeface="Verdana"/>
              </a:rPr>
              <a:t>н</a:t>
            </a:r>
            <a:r>
              <a:rPr dirty="0" sz="4300" spc="-415" b="1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endParaRPr sz="43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89614" y="6352250"/>
            <a:ext cx="3790950" cy="14827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8100"/>
              </a:lnSpc>
              <a:spcBef>
                <a:spcPts val="95"/>
              </a:spcBef>
            </a:pPr>
            <a:r>
              <a:rPr dirty="0" sz="2950" spc="70">
                <a:solidFill>
                  <a:srgbClr val="1B1B1B"/>
                </a:solidFill>
                <a:latin typeface="Trebuchet MS"/>
                <a:cs typeface="Trebuchet MS"/>
              </a:rPr>
              <a:t>Родной</a:t>
            </a:r>
            <a:r>
              <a:rPr dirty="0" sz="2950" spc="-215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2950" spc="45">
                <a:solidFill>
                  <a:srgbClr val="1B1B1B"/>
                </a:solidFill>
                <a:latin typeface="Trebuchet MS"/>
                <a:cs typeface="Trebuchet MS"/>
              </a:rPr>
              <a:t>город</a:t>
            </a:r>
            <a:r>
              <a:rPr dirty="0" sz="2950" spc="-215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2950" spc="45">
                <a:solidFill>
                  <a:srgbClr val="1B1B1B"/>
                </a:solidFill>
                <a:latin typeface="Trebuchet MS"/>
                <a:cs typeface="Trebuchet MS"/>
              </a:rPr>
              <a:t>и</a:t>
            </a:r>
            <a:r>
              <a:rPr dirty="0" sz="2950" spc="-215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2950" spc="-5">
                <a:solidFill>
                  <a:srgbClr val="1B1B1B"/>
                </a:solidFill>
                <a:latin typeface="Trebuchet MS"/>
                <a:cs typeface="Trebuchet MS"/>
              </a:rPr>
              <a:t>край, </a:t>
            </a:r>
            <a:r>
              <a:rPr dirty="0" sz="2950" spc="-869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2950" spc="15">
                <a:solidFill>
                  <a:srgbClr val="1B1B1B"/>
                </a:solidFill>
                <a:latin typeface="Trebuchet MS"/>
                <a:cs typeface="Trebuchet MS"/>
              </a:rPr>
              <a:t>природа, </a:t>
            </a:r>
            <a:r>
              <a:rPr dirty="0" sz="2950" spc="65">
                <a:solidFill>
                  <a:srgbClr val="1B1B1B"/>
                </a:solidFill>
                <a:latin typeface="Trebuchet MS"/>
                <a:cs typeface="Trebuchet MS"/>
              </a:rPr>
              <a:t>забота о </a:t>
            </a:r>
            <a:r>
              <a:rPr dirty="0" sz="2950" spc="7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2950" spc="45">
                <a:solidFill>
                  <a:srgbClr val="1B1B1B"/>
                </a:solidFill>
                <a:latin typeface="Trebuchet MS"/>
                <a:cs typeface="Trebuchet MS"/>
              </a:rPr>
              <a:t>своем</a:t>
            </a:r>
            <a:r>
              <a:rPr dirty="0" sz="2950" spc="-20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2950" spc="40">
                <a:solidFill>
                  <a:srgbClr val="1B1B1B"/>
                </a:solidFill>
                <a:latin typeface="Trebuchet MS"/>
                <a:cs typeface="Trebuchet MS"/>
              </a:rPr>
              <a:t>городе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101330" y="4762360"/>
            <a:ext cx="4946650" cy="6845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4300" spc="-415" b="1">
                <a:solidFill>
                  <a:srgbClr val="1B1B1B"/>
                </a:solidFill>
                <a:latin typeface="Verdana"/>
                <a:cs typeface="Verdana"/>
              </a:rPr>
              <a:t>З</a:t>
            </a:r>
            <a:r>
              <a:rPr dirty="0" sz="4300" spc="-420" b="1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dirty="0" sz="4300" spc="-550" b="1">
                <a:solidFill>
                  <a:srgbClr val="1B1B1B"/>
                </a:solidFill>
                <a:latin typeface="Verdana"/>
                <a:cs typeface="Verdana"/>
              </a:rPr>
              <a:t>б</a:t>
            </a:r>
            <a:r>
              <a:rPr dirty="0" sz="4300" spc="-520" b="1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dirty="0" sz="4300" spc="-180" b="1">
                <a:solidFill>
                  <a:srgbClr val="1B1B1B"/>
                </a:solidFill>
                <a:latin typeface="Verdana"/>
                <a:cs typeface="Verdana"/>
              </a:rPr>
              <a:t>т</a:t>
            </a:r>
            <a:r>
              <a:rPr dirty="0" sz="4300" spc="-415" b="1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dirty="0" sz="4300" spc="-450" b="1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dirty="0" sz="4300" spc="-515" b="1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dirty="0" sz="4300" spc="-450" b="1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dirty="0" sz="4300" spc="-550" b="1">
                <a:solidFill>
                  <a:srgbClr val="1B1B1B"/>
                </a:solidFill>
                <a:latin typeface="Verdana"/>
                <a:cs typeface="Verdana"/>
              </a:rPr>
              <a:t>б</a:t>
            </a:r>
            <a:r>
              <a:rPr dirty="0" sz="4300" spc="-415" b="1">
                <a:solidFill>
                  <a:srgbClr val="1B1B1B"/>
                </a:solidFill>
                <a:latin typeface="Verdana"/>
                <a:cs typeface="Verdana"/>
              </a:rPr>
              <a:t>л</a:t>
            </a:r>
            <a:r>
              <a:rPr dirty="0" sz="4300" spc="-459" b="1">
                <a:solidFill>
                  <a:srgbClr val="1B1B1B"/>
                </a:solidFill>
                <a:latin typeface="Verdana"/>
                <a:cs typeface="Verdana"/>
              </a:rPr>
              <a:t>и</a:t>
            </a:r>
            <a:r>
              <a:rPr dirty="0" sz="4300" spc="-560" b="1">
                <a:solidFill>
                  <a:srgbClr val="1B1B1B"/>
                </a:solidFill>
                <a:latin typeface="Verdana"/>
                <a:cs typeface="Verdana"/>
              </a:rPr>
              <a:t>ж</a:t>
            </a:r>
            <a:r>
              <a:rPr dirty="0" sz="4300" spc="-455" b="1">
                <a:solidFill>
                  <a:srgbClr val="1B1B1B"/>
                </a:solidFill>
                <a:latin typeface="Verdana"/>
                <a:cs typeface="Verdana"/>
              </a:rPr>
              <a:t>н</a:t>
            </a:r>
            <a:r>
              <a:rPr dirty="0" sz="4300" spc="-434" b="1">
                <a:solidFill>
                  <a:srgbClr val="1B1B1B"/>
                </a:solidFill>
                <a:latin typeface="Verdana"/>
                <a:cs typeface="Verdana"/>
              </a:rPr>
              <a:t>е</a:t>
            </a:r>
            <a:r>
              <a:rPr dirty="0" sz="4300" spc="-430" b="1">
                <a:solidFill>
                  <a:srgbClr val="1B1B1B"/>
                </a:solidFill>
                <a:latin typeface="Verdana"/>
                <a:cs typeface="Verdana"/>
              </a:rPr>
              <a:t>м</a:t>
            </a:r>
            <a:endParaRPr sz="43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101330" y="6388483"/>
            <a:ext cx="3863340" cy="4749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100">
                <a:solidFill>
                  <a:srgbClr val="1B1B1B"/>
                </a:solidFill>
                <a:latin typeface="Trebuchet MS"/>
                <a:cs typeface="Trebuchet MS"/>
              </a:rPr>
              <a:t>Мир</a:t>
            </a:r>
            <a:r>
              <a:rPr dirty="0" sz="2950" spc="-215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2950" spc="40">
                <a:solidFill>
                  <a:srgbClr val="1B1B1B"/>
                </a:solidFill>
                <a:latin typeface="Trebuchet MS"/>
                <a:cs typeface="Trebuchet MS"/>
              </a:rPr>
              <a:t>начинается</a:t>
            </a:r>
            <a:r>
              <a:rPr dirty="0" sz="2950" spc="-21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2950" spc="15">
                <a:solidFill>
                  <a:srgbClr val="1B1B1B"/>
                </a:solidFill>
                <a:latin typeface="Trebuchet MS"/>
                <a:cs typeface="Trebuchet MS"/>
              </a:rPr>
              <a:t>с</a:t>
            </a:r>
            <a:r>
              <a:rPr dirty="0" sz="2950" spc="-215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dirty="0" sz="2950" spc="50">
                <a:solidFill>
                  <a:srgbClr val="1B1B1B"/>
                </a:solidFill>
                <a:latin typeface="Trebuchet MS"/>
                <a:cs typeface="Trebuchet MS"/>
              </a:rPr>
              <a:t>нас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6000" y="2454188"/>
            <a:ext cx="7863205" cy="4565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800" spc="225">
                <a:solidFill>
                  <a:srgbClr val="1B1B1B"/>
                </a:solidFill>
                <a:latin typeface="Lucida Sans Unicode"/>
                <a:cs typeface="Lucida Sans Unicode"/>
              </a:rPr>
              <a:t>В</a:t>
            </a:r>
            <a:r>
              <a:rPr dirty="0" sz="2800" spc="-80">
                <a:solidFill>
                  <a:srgbClr val="1B1B1B"/>
                </a:solidFill>
                <a:latin typeface="Lucida Sans Unicode"/>
                <a:cs typeface="Lucida Sans Unicode"/>
              </a:rPr>
              <a:t>с</a:t>
            </a:r>
            <a:r>
              <a:rPr dirty="0" sz="2800" spc="30">
                <a:solidFill>
                  <a:srgbClr val="1B1B1B"/>
                </a:solidFill>
                <a:latin typeface="Lucida Sans Unicode"/>
                <a:cs typeface="Lucida Sans Unicode"/>
              </a:rPr>
              <a:t>е</a:t>
            </a:r>
            <a:r>
              <a:rPr dirty="0" sz="2800" spc="-22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30">
                <a:solidFill>
                  <a:srgbClr val="1B1B1B"/>
                </a:solidFill>
                <a:latin typeface="Lucida Sans Unicode"/>
                <a:cs typeface="Lucida Sans Unicode"/>
              </a:rPr>
              <a:t>э</a:t>
            </a:r>
            <a:r>
              <a:rPr dirty="0" sz="2800" spc="-40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dirty="0" sz="2800" spc="-15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dirty="0" sz="2800" spc="-22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6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dirty="0" sz="2800" spc="-22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20">
                <a:solidFill>
                  <a:srgbClr val="1B1B1B"/>
                </a:solidFill>
                <a:latin typeface="Lucida Sans Unicode"/>
                <a:cs typeface="Lucida Sans Unicode"/>
              </a:rPr>
              <a:t>б</a:t>
            </a:r>
            <a:r>
              <a:rPr dirty="0" sz="2800" spc="170">
                <a:solidFill>
                  <a:srgbClr val="1B1B1B"/>
                </a:solidFill>
                <a:latin typeface="Lucida Sans Unicode"/>
                <a:cs typeface="Lucida Sans Unicode"/>
              </a:rPr>
              <a:t>ы</a:t>
            </a:r>
            <a:r>
              <a:rPr dirty="0" sz="2800" spc="-15">
                <a:solidFill>
                  <a:srgbClr val="1B1B1B"/>
                </a:solidFill>
                <a:latin typeface="Lucida Sans Unicode"/>
                <a:cs typeface="Lucida Sans Unicode"/>
              </a:rPr>
              <a:t>л</a:t>
            </a:r>
            <a:r>
              <a:rPr dirty="0" sz="2800" spc="-15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dirty="0" sz="2800" spc="-170">
                <a:solidFill>
                  <a:srgbClr val="1B1B1B"/>
                </a:solidFill>
                <a:latin typeface="Verdana"/>
                <a:cs typeface="Verdana"/>
              </a:rPr>
              <a:t>,</a:t>
            </a:r>
            <a:r>
              <a:rPr dirty="0" sz="2800" spc="-325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dirty="0" sz="2800" spc="45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dirty="0" sz="2800" spc="-15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dirty="0" sz="2800" spc="-22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80">
                <a:solidFill>
                  <a:srgbClr val="1B1B1B"/>
                </a:solidFill>
                <a:latin typeface="Lucida Sans Unicode"/>
                <a:cs typeface="Lucida Sans Unicode"/>
              </a:rPr>
              <a:t>с</a:t>
            </a:r>
            <a:r>
              <a:rPr dirty="0" sz="2800" spc="30">
                <a:solidFill>
                  <a:srgbClr val="1B1B1B"/>
                </a:solidFill>
                <a:latin typeface="Lucida Sans Unicode"/>
                <a:cs typeface="Lucida Sans Unicode"/>
              </a:rPr>
              <a:t>е</a:t>
            </a:r>
            <a:r>
              <a:rPr dirty="0" sz="2800" spc="60">
                <a:solidFill>
                  <a:srgbClr val="1B1B1B"/>
                </a:solidFill>
                <a:latin typeface="Lucida Sans Unicode"/>
                <a:cs typeface="Lucida Sans Unicode"/>
              </a:rPr>
              <a:t>й</a:t>
            </a:r>
            <a:r>
              <a:rPr dirty="0" sz="2800" spc="265">
                <a:solidFill>
                  <a:srgbClr val="1B1B1B"/>
                </a:solidFill>
                <a:latin typeface="Lucida Sans Unicode"/>
                <a:cs typeface="Lucida Sans Unicode"/>
              </a:rPr>
              <a:t>ч</a:t>
            </a:r>
            <a:r>
              <a:rPr dirty="0" sz="2800" spc="35">
                <a:solidFill>
                  <a:srgbClr val="1B1B1B"/>
                </a:solidFill>
                <a:latin typeface="Lucida Sans Unicode"/>
                <a:cs typeface="Lucida Sans Unicode"/>
              </a:rPr>
              <a:t>а</a:t>
            </a:r>
            <a:r>
              <a:rPr dirty="0" sz="2800" spc="-80">
                <a:solidFill>
                  <a:srgbClr val="1B1B1B"/>
                </a:solidFill>
                <a:latin typeface="Lucida Sans Unicode"/>
                <a:cs typeface="Lucida Sans Unicode"/>
              </a:rPr>
              <a:t>с</a:t>
            </a:r>
            <a:r>
              <a:rPr dirty="0" sz="2800" spc="-22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20">
                <a:solidFill>
                  <a:srgbClr val="1B1B1B"/>
                </a:solidFill>
                <a:latin typeface="Lucida Sans Unicode"/>
                <a:cs typeface="Lucida Sans Unicode"/>
              </a:rPr>
              <a:t>б</a:t>
            </a:r>
            <a:r>
              <a:rPr dirty="0" sz="2800" spc="-15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dirty="0" sz="2800" spc="-15">
                <a:solidFill>
                  <a:srgbClr val="1B1B1B"/>
                </a:solidFill>
                <a:latin typeface="Lucida Sans Unicode"/>
                <a:cs typeface="Lucida Sans Unicode"/>
              </a:rPr>
              <a:t>л</a:t>
            </a:r>
            <a:r>
              <a:rPr dirty="0" sz="2800" spc="260">
                <a:solidFill>
                  <a:srgbClr val="1B1B1B"/>
                </a:solidFill>
                <a:latin typeface="Lucida Sans Unicode"/>
                <a:cs typeface="Lucida Sans Unicode"/>
              </a:rPr>
              <a:t>ь</a:t>
            </a:r>
            <a:r>
              <a:rPr dirty="0" sz="2800" spc="175">
                <a:solidFill>
                  <a:srgbClr val="1B1B1B"/>
                </a:solidFill>
                <a:latin typeface="Lucida Sans Unicode"/>
                <a:cs typeface="Lucida Sans Unicode"/>
              </a:rPr>
              <a:t>ш</a:t>
            </a:r>
            <a:r>
              <a:rPr dirty="0" sz="2800" spc="30">
                <a:solidFill>
                  <a:srgbClr val="1B1B1B"/>
                </a:solidFill>
                <a:latin typeface="Lucida Sans Unicode"/>
                <a:cs typeface="Lucida Sans Unicode"/>
              </a:rPr>
              <a:t>е</a:t>
            </a:r>
            <a:r>
              <a:rPr dirty="0" sz="2800" spc="-22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155">
                <a:solidFill>
                  <a:srgbClr val="1B1B1B"/>
                </a:solidFill>
                <a:latin typeface="Lucida Sans Unicode"/>
                <a:cs typeface="Lucida Sans Unicode"/>
              </a:rPr>
              <a:t>в</a:t>
            </a:r>
            <a:r>
              <a:rPr dirty="0" sz="2800" spc="45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dirty="0" sz="2800" spc="6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dirty="0" sz="2800" spc="75">
                <a:solidFill>
                  <a:srgbClr val="1B1B1B"/>
                </a:solidFill>
                <a:latin typeface="Lucida Sans Unicode"/>
                <a:cs typeface="Lucida Sans Unicode"/>
              </a:rPr>
              <a:t>м</a:t>
            </a:r>
            <a:r>
              <a:rPr dirty="0" sz="2800" spc="35">
                <a:solidFill>
                  <a:srgbClr val="1B1B1B"/>
                </a:solidFill>
                <a:latin typeface="Lucida Sans Unicode"/>
                <a:cs typeface="Lucida Sans Unicode"/>
              </a:rPr>
              <a:t>а</a:t>
            </a:r>
            <a:r>
              <a:rPr dirty="0" sz="2800" spc="45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dirty="0" sz="2800" spc="6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dirty="0" sz="2800" spc="150">
                <a:solidFill>
                  <a:srgbClr val="1B1B1B"/>
                </a:solidFill>
                <a:latin typeface="Lucida Sans Unicode"/>
                <a:cs typeface="Lucida Sans Unicode"/>
              </a:rPr>
              <a:t>я</a:t>
            </a:r>
            <a:endParaRPr sz="2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"/>
            <a:ext cx="18288000" cy="10287000"/>
            <a:chOff x="0" y="3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850930" y="400658"/>
              <a:ext cx="10273030" cy="9421495"/>
            </a:xfrm>
            <a:custGeom>
              <a:avLst/>
              <a:gdLst/>
              <a:ahLst/>
              <a:cxnLst/>
              <a:rect l="l" t="t" r="r" b="b"/>
              <a:pathLst>
                <a:path w="10273030" h="9421495">
                  <a:moveTo>
                    <a:pt x="4426559" y="2197100"/>
                  </a:moveTo>
                  <a:lnTo>
                    <a:pt x="4426039" y="2146300"/>
                  </a:lnTo>
                  <a:lnTo>
                    <a:pt x="4424515" y="2108200"/>
                  </a:lnTo>
                  <a:lnTo>
                    <a:pt x="4421975" y="2057400"/>
                  </a:lnTo>
                  <a:lnTo>
                    <a:pt x="4418431" y="2006600"/>
                  </a:lnTo>
                  <a:lnTo>
                    <a:pt x="4413910" y="1955800"/>
                  </a:lnTo>
                  <a:lnTo>
                    <a:pt x="4408398" y="1917700"/>
                  </a:lnTo>
                  <a:lnTo>
                    <a:pt x="4401934" y="1866900"/>
                  </a:lnTo>
                  <a:lnTo>
                    <a:pt x="4394505" y="1828800"/>
                  </a:lnTo>
                  <a:lnTo>
                    <a:pt x="4386135" y="1778000"/>
                  </a:lnTo>
                  <a:lnTo>
                    <a:pt x="4376813" y="1727200"/>
                  </a:lnTo>
                  <a:lnTo>
                    <a:pt x="4366577" y="1689100"/>
                  </a:lnTo>
                  <a:lnTo>
                    <a:pt x="4355427" y="1638300"/>
                  </a:lnTo>
                  <a:lnTo>
                    <a:pt x="4343374" y="1600200"/>
                  </a:lnTo>
                  <a:lnTo>
                    <a:pt x="4330433" y="1549400"/>
                  </a:lnTo>
                  <a:lnTo>
                    <a:pt x="4316590" y="1511300"/>
                  </a:lnTo>
                  <a:lnTo>
                    <a:pt x="4301883" y="1460500"/>
                  </a:lnTo>
                  <a:lnTo>
                    <a:pt x="4286313" y="1422400"/>
                  </a:lnTo>
                  <a:lnTo>
                    <a:pt x="4269892" y="1384300"/>
                  </a:lnTo>
                  <a:lnTo>
                    <a:pt x="4252620" y="1333500"/>
                  </a:lnTo>
                  <a:lnTo>
                    <a:pt x="4234523" y="1295400"/>
                  </a:lnTo>
                  <a:lnTo>
                    <a:pt x="4215612" y="1257300"/>
                  </a:lnTo>
                  <a:lnTo>
                    <a:pt x="4195876" y="1219200"/>
                  </a:lnTo>
                  <a:lnTo>
                    <a:pt x="4175341" y="1181100"/>
                  </a:lnTo>
                  <a:lnTo>
                    <a:pt x="4154017" y="1130300"/>
                  </a:lnTo>
                  <a:lnTo>
                    <a:pt x="4131919" y="1092200"/>
                  </a:lnTo>
                  <a:lnTo>
                    <a:pt x="4109047" y="1054100"/>
                  </a:lnTo>
                  <a:lnTo>
                    <a:pt x="4085412" y="1016000"/>
                  </a:lnTo>
                  <a:lnTo>
                    <a:pt x="4061028" y="977900"/>
                  </a:lnTo>
                  <a:lnTo>
                    <a:pt x="4035907" y="939800"/>
                  </a:lnTo>
                  <a:lnTo>
                    <a:pt x="4010063" y="901700"/>
                  </a:lnTo>
                  <a:lnTo>
                    <a:pt x="3983494" y="876300"/>
                  </a:lnTo>
                  <a:lnTo>
                    <a:pt x="3956227" y="838200"/>
                  </a:lnTo>
                  <a:lnTo>
                    <a:pt x="3928249" y="800100"/>
                  </a:lnTo>
                  <a:lnTo>
                    <a:pt x="3899598" y="762000"/>
                  </a:lnTo>
                  <a:lnTo>
                    <a:pt x="3870261" y="736600"/>
                  </a:lnTo>
                  <a:lnTo>
                    <a:pt x="3840264" y="698500"/>
                  </a:lnTo>
                  <a:lnTo>
                    <a:pt x="3809606" y="673100"/>
                  </a:lnTo>
                  <a:lnTo>
                    <a:pt x="3778300" y="635000"/>
                  </a:lnTo>
                  <a:lnTo>
                    <a:pt x="3746360" y="609600"/>
                  </a:lnTo>
                  <a:lnTo>
                    <a:pt x="3713810" y="571500"/>
                  </a:lnTo>
                  <a:lnTo>
                    <a:pt x="3680625" y="546100"/>
                  </a:lnTo>
                  <a:lnTo>
                    <a:pt x="3646855" y="508000"/>
                  </a:lnTo>
                  <a:lnTo>
                    <a:pt x="3612477" y="482600"/>
                  </a:lnTo>
                  <a:lnTo>
                    <a:pt x="3577526" y="457200"/>
                  </a:lnTo>
                  <a:lnTo>
                    <a:pt x="3541992" y="431800"/>
                  </a:lnTo>
                  <a:lnTo>
                    <a:pt x="3505911" y="406400"/>
                  </a:lnTo>
                  <a:lnTo>
                    <a:pt x="3469271" y="381000"/>
                  </a:lnTo>
                  <a:lnTo>
                    <a:pt x="3394367" y="330200"/>
                  </a:lnTo>
                  <a:lnTo>
                    <a:pt x="3317392" y="279400"/>
                  </a:lnTo>
                  <a:lnTo>
                    <a:pt x="3278149" y="254000"/>
                  </a:lnTo>
                  <a:lnTo>
                    <a:pt x="3238411" y="241300"/>
                  </a:lnTo>
                  <a:lnTo>
                    <a:pt x="3198203" y="215900"/>
                  </a:lnTo>
                  <a:lnTo>
                    <a:pt x="3157512" y="203200"/>
                  </a:lnTo>
                  <a:lnTo>
                    <a:pt x="3116376" y="177800"/>
                  </a:lnTo>
                  <a:lnTo>
                    <a:pt x="3074784" y="165100"/>
                  </a:lnTo>
                  <a:lnTo>
                    <a:pt x="3032760" y="139700"/>
                  </a:lnTo>
                  <a:lnTo>
                    <a:pt x="2682036" y="38100"/>
                  </a:lnTo>
                  <a:lnTo>
                    <a:pt x="2590711" y="12700"/>
                  </a:lnTo>
                  <a:lnTo>
                    <a:pt x="2544546" y="12700"/>
                  </a:lnTo>
                  <a:lnTo>
                    <a:pt x="2498077" y="0"/>
                  </a:lnTo>
                  <a:lnTo>
                    <a:pt x="1928469" y="0"/>
                  </a:lnTo>
                  <a:lnTo>
                    <a:pt x="1882000" y="12700"/>
                  </a:lnTo>
                  <a:lnTo>
                    <a:pt x="1835848" y="12700"/>
                  </a:lnTo>
                  <a:lnTo>
                    <a:pt x="1744510" y="38100"/>
                  </a:lnTo>
                  <a:lnTo>
                    <a:pt x="1393799" y="139700"/>
                  </a:lnTo>
                  <a:lnTo>
                    <a:pt x="1351762" y="165100"/>
                  </a:lnTo>
                  <a:lnTo>
                    <a:pt x="1310182" y="177800"/>
                  </a:lnTo>
                  <a:lnTo>
                    <a:pt x="1269034" y="203200"/>
                  </a:lnTo>
                  <a:lnTo>
                    <a:pt x="1228356" y="215900"/>
                  </a:lnTo>
                  <a:lnTo>
                    <a:pt x="1188135" y="241300"/>
                  </a:lnTo>
                  <a:lnTo>
                    <a:pt x="1148410" y="254000"/>
                  </a:lnTo>
                  <a:lnTo>
                    <a:pt x="1109167" y="279400"/>
                  </a:lnTo>
                  <a:lnTo>
                    <a:pt x="1032179" y="330200"/>
                  </a:lnTo>
                  <a:lnTo>
                    <a:pt x="957287" y="381000"/>
                  </a:lnTo>
                  <a:lnTo>
                    <a:pt x="920648" y="406400"/>
                  </a:lnTo>
                  <a:lnTo>
                    <a:pt x="884555" y="431800"/>
                  </a:lnTo>
                  <a:lnTo>
                    <a:pt x="849020" y="457200"/>
                  </a:lnTo>
                  <a:lnTo>
                    <a:pt x="814070" y="482600"/>
                  </a:lnTo>
                  <a:lnTo>
                    <a:pt x="779703" y="508000"/>
                  </a:lnTo>
                  <a:lnTo>
                    <a:pt x="745921" y="546100"/>
                  </a:lnTo>
                  <a:lnTo>
                    <a:pt x="712749" y="571500"/>
                  </a:lnTo>
                  <a:lnTo>
                    <a:pt x="680186" y="609600"/>
                  </a:lnTo>
                  <a:lnTo>
                    <a:pt x="648246" y="635000"/>
                  </a:lnTo>
                  <a:lnTo>
                    <a:pt x="616953" y="673100"/>
                  </a:lnTo>
                  <a:lnTo>
                    <a:pt x="586295" y="698500"/>
                  </a:lnTo>
                  <a:lnTo>
                    <a:pt x="556298" y="736600"/>
                  </a:lnTo>
                  <a:lnTo>
                    <a:pt x="526961" y="762000"/>
                  </a:lnTo>
                  <a:lnTo>
                    <a:pt x="498297" y="800100"/>
                  </a:lnTo>
                  <a:lnTo>
                    <a:pt x="470331" y="838200"/>
                  </a:lnTo>
                  <a:lnTo>
                    <a:pt x="443052" y="876300"/>
                  </a:lnTo>
                  <a:lnTo>
                    <a:pt x="416483" y="901700"/>
                  </a:lnTo>
                  <a:lnTo>
                    <a:pt x="390639" y="939800"/>
                  </a:lnTo>
                  <a:lnTo>
                    <a:pt x="365518" y="977900"/>
                  </a:lnTo>
                  <a:lnTo>
                    <a:pt x="341134" y="1016000"/>
                  </a:lnTo>
                  <a:lnTo>
                    <a:pt x="317500" y="1054100"/>
                  </a:lnTo>
                  <a:lnTo>
                    <a:pt x="294627" y="1092200"/>
                  </a:lnTo>
                  <a:lnTo>
                    <a:pt x="272529" y="1130300"/>
                  </a:lnTo>
                  <a:lnTo>
                    <a:pt x="251206" y="1181100"/>
                  </a:lnTo>
                  <a:lnTo>
                    <a:pt x="230670" y="1219200"/>
                  </a:lnTo>
                  <a:lnTo>
                    <a:pt x="210947" y="1257300"/>
                  </a:lnTo>
                  <a:lnTo>
                    <a:pt x="192024" y="1295400"/>
                  </a:lnTo>
                  <a:lnTo>
                    <a:pt x="173926" y="1333500"/>
                  </a:lnTo>
                  <a:lnTo>
                    <a:pt x="156654" y="1384300"/>
                  </a:lnTo>
                  <a:lnTo>
                    <a:pt x="140233" y="1422400"/>
                  </a:lnTo>
                  <a:lnTo>
                    <a:pt x="124663" y="1460500"/>
                  </a:lnTo>
                  <a:lnTo>
                    <a:pt x="109956" y="1511300"/>
                  </a:lnTo>
                  <a:lnTo>
                    <a:pt x="96126" y="1549400"/>
                  </a:lnTo>
                  <a:lnTo>
                    <a:pt x="83172" y="1600200"/>
                  </a:lnTo>
                  <a:lnTo>
                    <a:pt x="71120" y="1638300"/>
                  </a:lnTo>
                  <a:lnTo>
                    <a:pt x="59969" y="1689100"/>
                  </a:lnTo>
                  <a:lnTo>
                    <a:pt x="49733" y="1727200"/>
                  </a:lnTo>
                  <a:lnTo>
                    <a:pt x="40424" y="1778000"/>
                  </a:lnTo>
                  <a:lnTo>
                    <a:pt x="32042" y="1828800"/>
                  </a:lnTo>
                  <a:lnTo>
                    <a:pt x="24625" y="1866900"/>
                  </a:lnTo>
                  <a:lnTo>
                    <a:pt x="18148" y="1917700"/>
                  </a:lnTo>
                  <a:lnTo>
                    <a:pt x="12649" y="1955800"/>
                  </a:lnTo>
                  <a:lnTo>
                    <a:pt x="8115" y="2006600"/>
                  </a:lnTo>
                  <a:lnTo>
                    <a:pt x="4584" y="2057400"/>
                  </a:lnTo>
                  <a:lnTo>
                    <a:pt x="2044" y="2108200"/>
                  </a:lnTo>
                  <a:lnTo>
                    <a:pt x="508" y="2146300"/>
                  </a:lnTo>
                  <a:lnTo>
                    <a:pt x="0" y="2197100"/>
                  </a:lnTo>
                  <a:lnTo>
                    <a:pt x="508" y="2247900"/>
                  </a:lnTo>
                  <a:lnTo>
                    <a:pt x="2044" y="2298700"/>
                  </a:lnTo>
                  <a:lnTo>
                    <a:pt x="4584" y="2349500"/>
                  </a:lnTo>
                  <a:lnTo>
                    <a:pt x="8115" y="2387600"/>
                  </a:lnTo>
                  <a:lnTo>
                    <a:pt x="12649" y="2438400"/>
                  </a:lnTo>
                  <a:lnTo>
                    <a:pt x="18148" y="2489200"/>
                  </a:lnTo>
                  <a:lnTo>
                    <a:pt x="24625" y="2527300"/>
                  </a:lnTo>
                  <a:lnTo>
                    <a:pt x="32042" y="2578100"/>
                  </a:lnTo>
                  <a:lnTo>
                    <a:pt x="40424" y="2628900"/>
                  </a:lnTo>
                  <a:lnTo>
                    <a:pt x="49733" y="2667000"/>
                  </a:lnTo>
                  <a:lnTo>
                    <a:pt x="59969" y="2717800"/>
                  </a:lnTo>
                  <a:lnTo>
                    <a:pt x="71120" y="2755900"/>
                  </a:lnTo>
                  <a:lnTo>
                    <a:pt x="83172" y="2806700"/>
                  </a:lnTo>
                  <a:lnTo>
                    <a:pt x="96126" y="2844800"/>
                  </a:lnTo>
                  <a:lnTo>
                    <a:pt x="109956" y="2895600"/>
                  </a:lnTo>
                  <a:lnTo>
                    <a:pt x="124663" y="2933700"/>
                  </a:lnTo>
                  <a:lnTo>
                    <a:pt x="140233" y="2971800"/>
                  </a:lnTo>
                  <a:lnTo>
                    <a:pt x="156654" y="3022600"/>
                  </a:lnTo>
                  <a:lnTo>
                    <a:pt x="173926" y="3060700"/>
                  </a:lnTo>
                  <a:lnTo>
                    <a:pt x="192024" y="3098800"/>
                  </a:lnTo>
                  <a:lnTo>
                    <a:pt x="210947" y="3149600"/>
                  </a:lnTo>
                  <a:lnTo>
                    <a:pt x="230670" y="3187700"/>
                  </a:lnTo>
                  <a:lnTo>
                    <a:pt x="251206" y="3225800"/>
                  </a:lnTo>
                  <a:lnTo>
                    <a:pt x="272529" y="3263900"/>
                  </a:lnTo>
                  <a:lnTo>
                    <a:pt x="294627" y="3302000"/>
                  </a:lnTo>
                  <a:lnTo>
                    <a:pt x="317500" y="3340100"/>
                  </a:lnTo>
                  <a:lnTo>
                    <a:pt x="341134" y="3378200"/>
                  </a:lnTo>
                  <a:lnTo>
                    <a:pt x="365518" y="3416300"/>
                  </a:lnTo>
                  <a:lnTo>
                    <a:pt x="390639" y="3454400"/>
                  </a:lnTo>
                  <a:lnTo>
                    <a:pt x="416483" y="3492500"/>
                  </a:lnTo>
                  <a:lnTo>
                    <a:pt x="443052" y="3530600"/>
                  </a:lnTo>
                  <a:lnTo>
                    <a:pt x="470331" y="3568700"/>
                  </a:lnTo>
                  <a:lnTo>
                    <a:pt x="498297" y="3594100"/>
                  </a:lnTo>
                  <a:lnTo>
                    <a:pt x="526961" y="3632200"/>
                  </a:lnTo>
                  <a:lnTo>
                    <a:pt x="556298" y="3670300"/>
                  </a:lnTo>
                  <a:lnTo>
                    <a:pt x="586295" y="3695700"/>
                  </a:lnTo>
                  <a:lnTo>
                    <a:pt x="616953" y="3733800"/>
                  </a:lnTo>
                  <a:lnTo>
                    <a:pt x="648246" y="3759200"/>
                  </a:lnTo>
                  <a:lnTo>
                    <a:pt x="680186" y="3797300"/>
                  </a:lnTo>
                  <a:lnTo>
                    <a:pt x="712749" y="3822700"/>
                  </a:lnTo>
                  <a:lnTo>
                    <a:pt x="745921" y="3860800"/>
                  </a:lnTo>
                  <a:lnTo>
                    <a:pt x="779703" y="3886200"/>
                  </a:lnTo>
                  <a:lnTo>
                    <a:pt x="814070" y="3911600"/>
                  </a:lnTo>
                  <a:lnTo>
                    <a:pt x="849020" y="3937000"/>
                  </a:lnTo>
                  <a:lnTo>
                    <a:pt x="884555" y="3975100"/>
                  </a:lnTo>
                  <a:lnTo>
                    <a:pt x="920648" y="4000500"/>
                  </a:lnTo>
                  <a:lnTo>
                    <a:pt x="957287" y="4025900"/>
                  </a:lnTo>
                  <a:lnTo>
                    <a:pt x="1032179" y="4076700"/>
                  </a:lnTo>
                  <a:lnTo>
                    <a:pt x="1070419" y="4089400"/>
                  </a:lnTo>
                  <a:lnTo>
                    <a:pt x="1109167" y="4114800"/>
                  </a:lnTo>
                  <a:lnTo>
                    <a:pt x="1188135" y="4165600"/>
                  </a:lnTo>
                  <a:lnTo>
                    <a:pt x="1228356" y="4178300"/>
                  </a:lnTo>
                  <a:lnTo>
                    <a:pt x="1269034" y="4203700"/>
                  </a:lnTo>
                  <a:lnTo>
                    <a:pt x="1310182" y="4216400"/>
                  </a:lnTo>
                  <a:lnTo>
                    <a:pt x="1351762" y="4241800"/>
                  </a:lnTo>
                  <a:lnTo>
                    <a:pt x="1436243" y="4267200"/>
                  </a:lnTo>
                  <a:lnTo>
                    <a:pt x="1479118" y="4292600"/>
                  </a:lnTo>
                  <a:lnTo>
                    <a:pt x="1744510" y="4368800"/>
                  </a:lnTo>
                  <a:lnTo>
                    <a:pt x="1790014" y="4368800"/>
                  </a:lnTo>
                  <a:lnTo>
                    <a:pt x="1882000" y="4394200"/>
                  </a:lnTo>
                  <a:lnTo>
                    <a:pt x="1928469" y="4394200"/>
                  </a:lnTo>
                  <a:lnTo>
                    <a:pt x="1975243" y="4406900"/>
                  </a:lnTo>
                  <a:lnTo>
                    <a:pt x="2451316" y="4406900"/>
                  </a:lnTo>
                  <a:lnTo>
                    <a:pt x="2498077" y="4394200"/>
                  </a:lnTo>
                  <a:lnTo>
                    <a:pt x="2544546" y="4394200"/>
                  </a:lnTo>
                  <a:lnTo>
                    <a:pt x="2636532" y="4368800"/>
                  </a:lnTo>
                  <a:lnTo>
                    <a:pt x="2682036" y="4368800"/>
                  </a:lnTo>
                  <a:lnTo>
                    <a:pt x="2947428" y="4292600"/>
                  </a:lnTo>
                  <a:lnTo>
                    <a:pt x="2990304" y="4267200"/>
                  </a:lnTo>
                  <a:lnTo>
                    <a:pt x="3074784" y="4241800"/>
                  </a:lnTo>
                  <a:lnTo>
                    <a:pt x="3116376" y="4216400"/>
                  </a:lnTo>
                  <a:lnTo>
                    <a:pt x="3157512" y="4203700"/>
                  </a:lnTo>
                  <a:lnTo>
                    <a:pt x="3198203" y="4178300"/>
                  </a:lnTo>
                  <a:lnTo>
                    <a:pt x="3238411" y="4165600"/>
                  </a:lnTo>
                  <a:lnTo>
                    <a:pt x="3317392" y="4114800"/>
                  </a:lnTo>
                  <a:lnTo>
                    <a:pt x="3356140" y="4089400"/>
                  </a:lnTo>
                  <a:lnTo>
                    <a:pt x="3394367" y="4076700"/>
                  </a:lnTo>
                  <a:lnTo>
                    <a:pt x="3469271" y="4025900"/>
                  </a:lnTo>
                  <a:lnTo>
                    <a:pt x="3505911" y="4000500"/>
                  </a:lnTo>
                  <a:lnTo>
                    <a:pt x="3541992" y="3975100"/>
                  </a:lnTo>
                  <a:lnTo>
                    <a:pt x="3577526" y="3937000"/>
                  </a:lnTo>
                  <a:lnTo>
                    <a:pt x="3612477" y="3911600"/>
                  </a:lnTo>
                  <a:lnTo>
                    <a:pt x="3646855" y="3886200"/>
                  </a:lnTo>
                  <a:lnTo>
                    <a:pt x="3680625" y="3860800"/>
                  </a:lnTo>
                  <a:lnTo>
                    <a:pt x="3713810" y="3822700"/>
                  </a:lnTo>
                  <a:lnTo>
                    <a:pt x="3746360" y="3797300"/>
                  </a:lnTo>
                  <a:lnTo>
                    <a:pt x="3778300" y="3759200"/>
                  </a:lnTo>
                  <a:lnTo>
                    <a:pt x="3809606" y="3733800"/>
                  </a:lnTo>
                  <a:lnTo>
                    <a:pt x="3840264" y="3695700"/>
                  </a:lnTo>
                  <a:lnTo>
                    <a:pt x="3870261" y="3670300"/>
                  </a:lnTo>
                  <a:lnTo>
                    <a:pt x="3899598" y="3632200"/>
                  </a:lnTo>
                  <a:lnTo>
                    <a:pt x="3928249" y="3594100"/>
                  </a:lnTo>
                  <a:lnTo>
                    <a:pt x="3956227" y="3568700"/>
                  </a:lnTo>
                  <a:lnTo>
                    <a:pt x="3983494" y="3530600"/>
                  </a:lnTo>
                  <a:lnTo>
                    <a:pt x="4010063" y="3492500"/>
                  </a:lnTo>
                  <a:lnTo>
                    <a:pt x="4035907" y="3454400"/>
                  </a:lnTo>
                  <a:lnTo>
                    <a:pt x="4061028" y="3416300"/>
                  </a:lnTo>
                  <a:lnTo>
                    <a:pt x="4085412" y="3378200"/>
                  </a:lnTo>
                  <a:lnTo>
                    <a:pt x="4109047" y="3340100"/>
                  </a:lnTo>
                  <a:lnTo>
                    <a:pt x="4131919" y="3302000"/>
                  </a:lnTo>
                  <a:lnTo>
                    <a:pt x="4154017" y="3263900"/>
                  </a:lnTo>
                  <a:lnTo>
                    <a:pt x="4175341" y="3225800"/>
                  </a:lnTo>
                  <a:lnTo>
                    <a:pt x="4195876" y="3187700"/>
                  </a:lnTo>
                  <a:lnTo>
                    <a:pt x="4215612" y="3149600"/>
                  </a:lnTo>
                  <a:lnTo>
                    <a:pt x="4234523" y="3098800"/>
                  </a:lnTo>
                  <a:lnTo>
                    <a:pt x="4252620" y="3060700"/>
                  </a:lnTo>
                  <a:lnTo>
                    <a:pt x="4269892" y="3022600"/>
                  </a:lnTo>
                  <a:lnTo>
                    <a:pt x="4286313" y="2971800"/>
                  </a:lnTo>
                  <a:lnTo>
                    <a:pt x="4301883" y="2933700"/>
                  </a:lnTo>
                  <a:lnTo>
                    <a:pt x="4316590" y="2895600"/>
                  </a:lnTo>
                  <a:lnTo>
                    <a:pt x="4330433" y="2844800"/>
                  </a:lnTo>
                  <a:lnTo>
                    <a:pt x="4343374" y="2806700"/>
                  </a:lnTo>
                  <a:lnTo>
                    <a:pt x="4355427" y="2755900"/>
                  </a:lnTo>
                  <a:lnTo>
                    <a:pt x="4366577" y="2717800"/>
                  </a:lnTo>
                  <a:lnTo>
                    <a:pt x="4376813" y="2667000"/>
                  </a:lnTo>
                  <a:lnTo>
                    <a:pt x="4386135" y="2628900"/>
                  </a:lnTo>
                  <a:lnTo>
                    <a:pt x="4394505" y="2578100"/>
                  </a:lnTo>
                  <a:lnTo>
                    <a:pt x="4401934" y="2527300"/>
                  </a:lnTo>
                  <a:lnTo>
                    <a:pt x="4408398" y="2489200"/>
                  </a:lnTo>
                  <a:lnTo>
                    <a:pt x="4413910" y="2438400"/>
                  </a:lnTo>
                  <a:lnTo>
                    <a:pt x="4418431" y="2387600"/>
                  </a:lnTo>
                  <a:lnTo>
                    <a:pt x="4421975" y="2349500"/>
                  </a:lnTo>
                  <a:lnTo>
                    <a:pt x="4424515" y="2298700"/>
                  </a:lnTo>
                  <a:lnTo>
                    <a:pt x="4426039" y="2247900"/>
                  </a:lnTo>
                  <a:lnTo>
                    <a:pt x="4426559" y="2197100"/>
                  </a:lnTo>
                  <a:close/>
                </a:path>
                <a:path w="10273030" h="9421495">
                  <a:moveTo>
                    <a:pt x="10272420" y="7211098"/>
                  </a:moveTo>
                  <a:lnTo>
                    <a:pt x="10271900" y="7160298"/>
                  </a:lnTo>
                  <a:lnTo>
                    <a:pt x="10270376" y="7122198"/>
                  </a:lnTo>
                  <a:lnTo>
                    <a:pt x="10267823" y="7071398"/>
                  </a:lnTo>
                  <a:lnTo>
                    <a:pt x="10264292" y="7020598"/>
                  </a:lnTo>
                  <a:lnTo>
                    <a:pt x="10259758" y="6969798"/>
                  </a:lnTo>
                  <a:lnTo>
                    <a:pt x="10254259" y="6931698"/>
                  </a:lnTo>
                  <a:lnTo>
                    <a:pt x="10247795" y="6880898"/>
                  </a:lnTo>
                  <a:lnTo>
                    <a:pt x="10240366" y="6842798"/>
                  </a:lnTo>
                  <a:lnTo>
                    <a:pt x="10231984" y="6791998"/>
                  </a:lnTo>
                  <a:lnTo>
                    <a:pt x="10222674" y="6741198"/>
                  </a:lnTo>
                  <a:lnTo>
                    <a:pt x="10212438" y="6703098"/>
                  </a:lnTo>
                  <a:lnTo>
                    <a:pt x="10201288" y="6652298"/>
                  </a:lnTo>
                  <a:lnTo>
                    <a:pt x="10189235" y="6614198"/>
                  </a:lnTo>
                  <a:lnTo>
                    <a:pt x="10176281" y="6563398"/>
                  </a:lnTo>
                  <a:lnTo>
                    <a:pt x="10162451" y="6525298"/>
                  </a:lnTo>
                  <a:lnTo>
                    <a:pt x="10147744" y="6474498"/>
                  </a:lnTo>
                  <a:lnTo>
                    <a:pt x="10132174" y="6436398"/>
                  </a:lnTo>
                  <a:lnTo>
                    <a:pt x="10115753" y="6398298"/>
                  </a:lnTo>
                  <a:lnTo>
                    <a:pt x="10098481" y="6347498"/>
                  </a:lnTo>
                  <a:lnTo>
                    <a:pt x="10080384" y="6309398"/>
                  </a:lnTo>
                  <a:lnTo>
                    <a:pt x="10061461" y="6271298"/>
                  </a:lnTo>
                  <a:lnTo>
                    <a:pt x="10041738" y="6233198"/>
                  </a:lnTo>
                  <a:lnTo>
                    <a:pt x="10021202" y="6195098"/>
                  </a:lnTo>
                  <a:lnTo>
                    <a:pt x="9999878" y="6144298"/>
                  </a:lnTo>
                  <a:lnTo>
                    <a:pt x="9977780" y="6106198"/>
                  </a:lnTo>
                  <a:lnTo>
                    <a:pt x="9954908" y="6068098"/>
                  </a:lnTo>
                  <a:lnTo>
                    <a:pt x="9931273" y="6029998"/>
                  </a:lnTo>
                  <a:lnTo>
                    <a:pt x="9906889" y="5991898"/>
                  </a:lnTo>
                  <a:lnTo>
                    <a:pt x="9881768" y="5953798"/>
                  </a:lnTo>
                  <a:lnTo>
                    <a:pt x="9855924" y="5915698"/>
                  </a:lnTo>
                  <a:lnTo>
                    <a:pt x="9829355" y="5890298"/>
                  </a:lnTo>
                  <a:lnTo>
                    <a:pt x="9802076" y="5852198"/>
                  </a:lnTo>
                  <a:lnTo>
                    <a:pt x="9774110" y="5814098"/>
                  </a:lnTo>
                  <a:lnTo>
                    <a:pt x="9745447" y="5775998"/>
                  </a:lnTo>
                  <a:lnTo>
                    <a:pt x="9716122" y="5750598"/>
                  </a:lnTo>
                  <a:lnTo>
                    <a:pt x="9686112" y="5712498"/>
                  </a:lnTo>
                  <a:lnTo>
                    <a:pt x="9655467" y="5687098"/>
                  </a:lnTo>
                  <a:lnTo>
                    <a:pt x="9624162" y="5648998"/>
                  </a:lnTo>
                  <a:lnTo>
                    <a:pt x="9592221" y="5623598"/>
                  </a:lnTo>
                  <a:lnTo>
                    <a:pt x="9559658" y="5585498"/>
                  </a:lnTo>
                  <a:lnTo>
                    <a:pt x="9526486" y="5560098"/>
                  </a:lnTo>
                  <a:lnTo>
                    <a:pt x="9492704" y="5521998"/>
                  </a:lnTo>
                  <a:lnTo>
                    <a:pt x="9458338" y="5496598"/>
                  </a:lnTo>
                  <a:lnTo>
                    <a:pt x="9423387" y="5471198"/>
                  </a:lnTo>
                  <a:lnTo>
                    <a:pt x="9387853" y="5445798"/>
                  </a:lnTo>
                  <a:lnTo>
                    <a:pt x="9351772" y="5420398"/>
                  </a:lnTo>
                  <a:lnTo>
                    <a:pt x="9315120" y="5394998"/>
                  </a:lnTo>
                  <a:lnTo>
                    <a:pt x="9240228" y="5344198"/>
                  </a:lnTo>
                  <a:lnTo>
                    <a:pt x="9163253" y="5293398"/>
                  </a:lnTo>
                  <a:lnTo>
                    <a:pt x="9123997" y="5267998"/>
                  </a:lnTo>
                  <a:lnTo>
                    <a:pt x="9084272" y="5255298"/>
                  </a:lnTo>
                  <a:lnTo>
                    <a:pt x="9044051" y="5229898"/>
                  </a:lnTo>
                  <a:lnTo>
                    <a:pt x="9003373" y="5217198"/>
                  </a:lnTo>
                  <a:lnTo>
                    <a:pt x="8962238" y="5191798"/>
                  </a:lnTo>
                  <a:lnTo>
                    <a:pt x="8920645" y="5179098"/>
                  </a:lnTo>
                  <a:lnTo>
                    <a:pt x="8878621" y="5153698"/>
                  </a:lnTo>
                  <a:lnTo>
                    <a:pt x="8527898" y="5052098"/>
                  </a:lnTo>
                  <a:lnTo>
                    <a:pt x="8436559" y="5026698"/>
                  </a:lnTo>
                  <a:lnTo>
                    <a:pt x="8390407" y="5026698"/>
                  </a:lnTo>
                  <a:lnTo>
                    <a:pt x="8343938" y="5013998"/>
                  </a:lnTo>
                  <a:lnTo>
                    <a:pt x="7774330" y="5013998"/>
                  </a:lnTo>
                  <a:lnTo>
                    <a:pt x="7727861" y="5026698"/>
                  </a:lnTo>
                  <a:lnTo>
                    <a:pt x="7681709" y="5026698"/>
                  </a:lnTo>
                  <a:lnTo>
                    <a:pt x="7590371" y="5052098"/>
                  </a:lnTo>
                  <a:lnTo>
                    <a:pt x="7239648" y="5153698"/>
                  </a:lnTo>
                  <a:lnTo>
                    <a:pt x="7197623" y="5179098"/>
                  </a:lnTo>
                  <a:lnTo>
                    <a:pt x="7156031" y="5191798"/>
                  </a:lnTo>
                  <a:lnTo>
                    <a:pt x="7114895" y="5217198"/>
                  </a:lnTo>
                  <a:lnTo>
                    <a:pt x="7074217" y="5229898"/>
                  </a:lnTo>
                  <a:lnTo>
                    <a:pt x="7033996" y="5255298"/>
                  </a:lnTo>
                  <a:lnTo>
                    <a:pt x="6994258" y="5267998"/>
                  </a:lnTo>
                  <a:lnTo>
                    <a:pt x="6955015" y="5293398"/>
                  </a:lnTo>
                  <a:lnTo>
                    <a:pt x="6878040" y="5344198"/>
                  </a:lnTo>
                  <a:lnTo>
                    <a:pt x="6803149" y="5394998"/>
                  </a:lnTo>
                  <a:lnTo>
                    <a:pt x="6766496" y="5420398"/>
                  </a:lnTo>
                  <a:lnTo>
                    <a:pt x="6730416" y="5445798"/>
                  </a:lnTo>
                  <a:lnTo>
                    <a:pt x="6694881" y="5471198"/>
                  </a:lnTo>
                  <a:lnTo>
                    <a:pt x="6659931" y="5496598"/>
                  </a:lnTo>
                  <a:lnTo>
                    <a:pt x="6625552" y="5521998"/>
                  </a:lnTo>
                  <a:lnTo>
                    <a:pt x="6591782" y="5560098"/>
                  </a:lnTo>
                  <a:lnTo>
                    <a:pt x="6558610" y="5585498"/>
                  </a:lnTo>
                  <a:lnTo>
                    <a:pt x="6526047" y="5623598"/>
                  </a:lnTo>
                  <a:lnTo>
                    <a:pt x="6494107" y="5648998"/>
                  </a:lnTo>
                  <a:lnTo>
                    <a:pt x="6462801" y="5687098"/>
                  </a:lnTo>
                  <a:lnTo>
                    <a:pt x="6432156" y="5712498"/>
                  </a:lnTo>
                  <a:lnTo>
                    <a:pt x="6402146" y="5750598"/>
                  </a:lnTo>
                  <a:lnTo>
                    <a:pt x="6372822" y="5775998"/>
                  </a:lnTo>
                  <a:lnTo>
                    <a:pt x="6344158" y="5814098"/>
                  </a:lnTo>
                  <a:lnTo>
                    <a:pt x="6316192" y="5852198"/>
                  </a:lnTo>
                  <a:lnTo>
                    <a:pt x="6288913" y="5890298"/>
                  </a:lnTo>
                  <a:lnTo>
                    <a:pt x="6262344" y="5915698"/>
                  </a:lnTo>
                  <a:lnTo>
                    <a:pt x="6236500" y="5953798"/>
                  </a:lnTo>
                  <a:lnTo>
                    <a:pt x="6211379" y="5991898"/>
                  </a:lnTo>
                  <a:lnTo>
                    <a:pt x="6186995" y="6029998"/>
                  </a:lnTo>
                  <a:lnTo>
                    <a:pt x="6163361" y="6068098"/>
                  </a:lnTo>
                  <a:lnTo>
                    <a:pt x="6140488" y="6106198"/>
                  </a:lnTo>
                  <a:lnTo>
                    <a:pt x="6118390" y="6144298"/>
                  </a:lnTo>
                  <a:lnTo>
                    <a:pt x="6097067" y="6195098"/>
                  </a:lnTo>
                  <a:lnTo>
                    <a:pt x="6076531" y="6233198"/>
                  </a:lnTo>
                  <a:lnTo>
                    <a:pt x="6056808" y="6271298"/>
                  </a:lnTo>
                  <a:lnTo>
                    <a:pt x="6037885" y="6309398"/>
                  </a:lnTo>
                  <a:lnTo>
                    <a:pt x="6019787" y="6347498"/>
                  </a:lnTo>
                  <a:lnTo>
                    <a:pt x="6002515" y="6398298"/>
                  </a:lnTo>
                  <a:lnTo>
                    <a:pt x="5986094" y="6436398"/>
                  </a:lnTo>
                  <a:lnTo>
                    <a:pt x="5970524" y="6474498"/>
                  </a:lnTo>
                  <a:lnTo>
                    <a:pt x="5955817" y="6525298"/>
                  </a:lnTo>
                  <a:lnTo>
                    <a:pt x="5941987" y="6563398"/>
                  </a:lnTo>
                  <a:lnTo>
                    <a:pt x="5929033" y="6614198"/>
                  </a:lnTo>
                  <a:lnTo>
                    <a:pt x="5916981" y="6652298"/>
                  </a:lnTo>
                  <a:lnTo>
                    <a:pt x="5905830" y="6703098"/>
                  </a:lnTo>
                  <a:lnTo>
                    <a:pt x="5895594" y="6741198"/>
                  </a:lnTo>
                  <a:lnTo>
                    <a:pt x="5886285" y="6791998"/>
                  </a:lnTo>
                  <a:lnTo>
                    <a:pt x="5877903" y="6842798"/>
                  </a:lnTo>
                  <a:lnTo>
                    <a:pt x="5870473" y="6880898"/>
                  </a:lnTo>
                  <a:lnTo>
                    <a:pt x="5864009" y="6931698"/>
                  </a:lnTo>
                  <a:lnTo>
                    <a:pt x="5858497" y="6969798"/>
                  </a:lnTo>
                  <a:lnTo>
                    <a:pt x="5853976" y="7020598"/>
                  </a:lnTo>
                  <a:lnTo>
                    <a:pt x="5850433" y="7071398"/>
                  </a:lnTo>
                  <a:lnTo>
                    <a:pt x="5847893" y="7122198"/>
                  </a:lnTo>
                  <a:lnTo>
                    <a:pt x="5846369" y="7160298"/>
                  </a:lnTo>
                  <a:lnTo>
                    <a:pt x="5845848" y="7211098"/>
                  </a:lnTo>
                  <a:lnTo>
                    <a:pt x="5846369" y="7261898"/>
                  </a:lnTo>
                  <a:lnTo>
                    <a:pt x="5847893" y="7312698"/>
                  </a:lnTo>
                  <a:lnTo>
                    <a:pt x="5850433" y="7363498"/>
                  </a:lnTo>
                  <a:lnTo>
                    <a:pt x="5853976" y="7401598"/>
                  </a:lnTo>
                  <a:lnTo>
                    <a:pt x="5858497" y="7452398"/>
                  </a:lnTo>
                  <a:lnTo>
                    <a:pt x="5864009" y="7503198"/>
                  </a:lnTo>
                  <a:lnTo>
                    <a:pt x="5870473" y="7541298"/>
                  </a:lnTo>
                  <a:lnTo>
                    <a:pt x="5877903" y="7592098"/>
                  </a:lnTo>
                  <a:lnTo>
                    <a:pt x="5886285" y="7642898"/>
                  </a:lnTo>
                  <a:lnTo>
                    <a:pt x="5895594" y="7680998"/>
                  </a:lnTo>
                  <a:lnTo>
                    <a:pt x="5905830" y="7731798"/>
                  </a:lnTo>
                  <a:lnTo>
                    <a:pt x="5916981" y="7769898"/>
                  </a:lnTo>
                  <a:lnTo>
                    <a:pt x="5929033" y="7820698"/>
                  </a:lnTo>
                  <a:lnTo>
                    <a:pt x="5941987" y="7858798"/>
                  </a:lnTo>
                  <a:lnTo>
                    <a:pt x="5955817" y="7909598"/>
                  </a:lnTo>
                  <a:lnTo>
                    <a:pt x="5970524" y="7947698"/>
                  </a:lnTo>
                  <a:lnTo>
                    <a:pt x="5986094" y="7985798"/>
                  </a:lnTo>
                  <a:lnTo>
                    <a:pt x="6002515" y="8036598"/>
                  </a:lnTo>
                  <a:lnTo>
                    <a:pt x="6019787" y="8074698"/>
                  </a:lnTo>
                  <a:lnTo>
                    <a:pt x="6037885" y="8112798"/>
                  </a:lnTo>
                  <a:lnTo>
                    <a:pt x="6056808" y="8163598"/>
                  </a:lnTo>
                  <a:lnTo>
                    <a:pt x="6076531" y="8201698"/>
                  </a:lnTo>
                  <a:lnTo>
                    <a:pt x="6097067" y="8239798"/>
                  </a:lnTo>
                  <a:lnTo>
                    <a:pt x="6118390" y="8277898"/>
                  </a:lnTo>
                  <a:lnTo>
                    <a:pt x="6140488" y="8315998"/>
                  </a:lnTo>
                  <a:lnTo>
                    <a:pt x="6163361" y="8354098"/>
                  </a:lnTo>
                  <a:lnTo>
                    <a:pt x="6186995" y="8392198"/>
                  </a:lnTo>
                  <a:lnTo>
                    <a:pt x="6211379" y="8430298"/>
                  </a:lnTo>
                  <a:lnTo>
                    <a:pt x="6236500" y="8468398"/>
                  </a:lnTo>
                  <a:lnTo>
                    <a:pt x="6262344" y="8506498"/>
                  </a:lnTo>
                  <a:lnTo>
                    <a:pt x="6288913" y="8544598"/>
                  </a:lnTo>
                  <a:lnTo>
                    <a:pt x="6316192" y="8582698"/>
                  </a:lnTo>
                  <a:lnTo>
                    <a:pt x="6344158" y="8608098"/>
                  </a:lnTo>
                  <a:lnTo>
                    <a:pt x="6372822" y="8646198"/>
                  </a:lnTo>
                  <a:lnTo>
                    <a:pt x="6402146" y="8684298"/>
                  </a:lnTo>
                  <a:lnTo>
                    <a:pt x="6432156" y="8709698"/>
                  </a:lnTo>
                  <a:lnTo>
                    <a:pt x="6462801" y="8747798"/>
                  </a:lnTo>
                  <a:lnTo>
                    <a:pt x="6494107" y="8773198"/>
                  </a:lnTo>
                  <a:lnTo>
                    <a:pt x="6526047" y="8811298"/>
                  </a:lnTo>
                  <a:lnTo>
                    <a:pt x="6558610" y="8836698"/>
                  </a:lnTo>
                  <a:lnTo>
                    <a:pt x="6591782" y="8874798"/>
                  </a:lnTo>
                  <a:lnTo>
                    <a:pt x="6625552" y="8900198"/>
                  </a:lnTo>
                  <a:lnTo>
                    <a:pt x="6659931" y="8925598"/>
                  </a:lnTo>
                  <a:lnTo>
                    <a:pt x="6694881" y="8950998"/>
                  </a:lnTo>
                  <a:lnTo>
                    <a:pt x="6730416" y="8989098"/>
                  </a:lnTo>
                  <a:lnTo>
                    <a:pt x="6766496" y="9014498"/>
                  </a:lnTo>
                  <a:lnTo>
                    <a:pt x="6803149" y="9039898"/>
                  </a:lnTo>
                  <a:lnTo>
                    <a:pt x="6878040" y="9090698"/>
                  </a:lnTo>
                  <a:lnTo>
                    <a:pt x="6916280" y="9103398"/>
                  </a:lnTo>
                  <a:lnTo>
                    <a:pt x="6955015" y="9128798"/>
                  </a:lnTo>
                  <a:lnTo>
                    <a:pt x="7033996" y="9179598"/>
                  </a:lnTo>
                  <a:lnTo>
                    <a:pt x="7074217" y="9192298"/>
                  </a:lnTo>
                  <a:lnTo>
                    <a:pt x="7114895" y="9217698"/>
                  </a:lnTo>
                  <a:lnTo>
                    <a:pt x="7156031" y="9230398"/>
                  </a:lnTo>
                  <a:lnTo>
                    <a:pt x="7197623" y="9255798"/>
                  </a:lnTo>
                  <a:lnTo>
                    <a:pt x="7282104" y="9281198"/>
                  </a:lnTo>
                  <a:lnTo>
                    <a:pt x="7324979" y="9306598"/>
                  </a:lnTo>
                  <a:lnTo>
                    <a:pt x="7590371" y="9382798"/>
                  </a:lnTo>
                  <a:lnTo>
                    <a:pt x="7635875" y="9382798"/>
                  </a:lnTo>
                  <a:lnTo>
                    <a:pt x="7727861" y="9408198"/>
                  </a:lnTo>
                  <a:lnTo>
                    <a:pt x="7774330" y="9408198"/>
                  </a:lnTo>
                  <a:lnTo>
                    <a:pt x="7821104" y="9420898"/>
                  </a:lnTo>
                  <a:lnTo>
                    <a:pt x="8297164" y="9420898"/>
                  </a:lnTo>
                  <a:lnTo>
                    <a:pt x="8343938" y="9408198"/>
                  </a:lnTo>
                  <a:lnTo>
                    <a:pt x="8390407" y="9408198"/>
                  </a:lnTo>
                  <a:lnTo>
                    <a:pt x="8482393" y="9382798"/>
                  </a:lnTo>
                  <a:lnTo>
                    <a:pt x="8527898" y="9382798"/>
                  </a:lnTo>
                  <a:lnTo>
                    <a:pt x="8793289" y="9306598"/>
                  </a:lnTo>
                  <a:lnTo>
                    <a:pt x="8836165" y="9281198"/>
                  </a:lnTo>
                  <a:lnTo>
                    <a:pt x="8920645" y="9255798"/>
                  </a:lnTo>
                  <a:lnTo>
                    <a:pt x="8962238" y="9230398"/>
                  </a:lnTo>
                  <a:lnTo>
                    <a:pt x="9003373" y="9217698"/>
                  </a:lnTo>
                  <a:lnTo>
                    <a:pt x="9044051" y="9192298"/>
                  </a:lnTo>
                  <a:lnTo>
                    <a:pt x="9084272" y="9179598"/>
                  </a:lnTo>
                  <a:lnTo>
                    <a:pt x="9163253" y="9128798"/>
                  </a:lnTo>
                  <a:lnTo>
                    <a:pt x="9201988" y="9103398"/>
                  </a:lnTo>
                  <a:lnTo>
                    <a:pt x="9240228" y="9090698"/>
                  </a:lnTo>
                  <a:lnTo>
                    <a:pt x="9315120" y="9039898"/>
                  </a:lnTo>
                  <a:lnTo>
                    <a:pt x="9351772" y="9014498"/>
                  </a:lnTo>
                  <a:lnTo>
                    <a:pt x="9387853" y="8989098"/>
                  </a:lnTo>
                  <a:lnTo>
                    <a:pt x="9423387" y="8950998"/>
                  </a:lnTo>
                  <a:lnTo>
                    <a:pt x="9458338" y="8925598"/>
                  </a:lnTo>
                  <a:lnTo>
                    <a:pt x="9492704" y="8900198"/>
                  </a:lnTo>
                  <a:lnTo>
                    <a:pt x="9526486" y="8874798"/>
                  </a:lnTo>
                  <a:lnTo>
                    <a:pt x="9559658" y="8836698"/>
                  </a:lnTo>
                  <a:lnTo>
                    <a:pt x="9592221" y="8811298"/>
                  </a:lnTo>
                  <a:lnTo>
                    <a:pt x="9624162" y="8773198"/>
                  </a:lnTo>
                  <a:lnTo>
                    <a:pt x="9655467" y="8747798"/>
                  </a:lnTo>
                  <a:lnTo>
                    <a:pt x="9686112" y="8709698"/>
                  </a:lnTo>
                  <a:lnTo>
                    <a:pt x="9716122" y="8684298"/>
                  </a:lnTo>
                  <a:lnTo>
                    <a:pt x="9745447" y="8646198"/>
                  </a:lnTo>
                  <a:lnTo>
                    <a:pt x="9774110" y="8608098"/>
                  </a:lnTo>
                  <a:lnTo>
                    <a:pt x="9802076" y="8582698"/>
                  </a:lnTo>
                  <a:lnTo>
                    <a:pt x="9829355" y="8544598"/>
                  </a:lnTo>
                  <a:lnTo>
                    <a:pt x="9855924" y="8506498"/>
                  </a:lnTo>
                  <a:lnTo>
                    <a:pt x="9881768" y="8468398"/>
                  </a:lnTo>
                  <a:lnTo>
                    <a:pt x="9906889" y="8430298"/>
                  </a:lnTo>
                  <a:lnTo>
                    <a:pt x="9931273" y="8392198"/>
                  </a:lnTo>
                  <a:lnTo>
                    <a:pt x="9954908" y="8354098"/>
                  </a:lnTo>
                  <a:lnTo>
                    <a:pt x="9977780" y="8315998"/>
                  </a:lnTo>
                  <a:lnTo>
                    <a:pt x="9999878" y="8277898"/>
                  </a:lnTo>
                  <a:lnTo>
                    <a:pt x="10021202" y="8239798"/>
                  </a:lnTo>
                  <a:lnTo>
                    <a:pt x="10041738" y="8201698"/>
                  </a:lnTo>
                  <a:lnTo>
                    <a:pt x="10061461" y="8163598"/>
                  </a:lnTo>
                  <a:lnTo>
                    <a:pt x="10080384" y="8112798"/>
                  </a:lnTo>
                  <a:lnTo>
                    <a:pt x="10098481" y="8074698"/>
                  </a:lnTo>
                  <a:lnTo>
                    <a:pt x="10115753" y="8036598"/>
                  </a:lnTo>
                  <a:lnTo>
                    <a:pt x="10132174" y="7985798"/>
                  </a:lnTo>
                  <a:lnTo>
                    <a:pt x="10147744" y="7947698"/>
                  </a:lnTo>
                  <a:lnTo>
                    <a:pt x="10162451" y="7909598"/>
                  </a:lnTo>
                  <a:lnTo>
                    <a:pt x="10176281" y="7858798"/>
                  </a:lnTo>
                  <a:lnTo>
                    <a:pt x="10189235" y="7820698"/>
                  </a:lnTo>
                  <a:lnTo>
                    <a:pt x="10201288" y="7769898"/>
                  </a:lnTo>
                  <a:lnTo>
                    <a:pt x="10212438" y="7731798"/>
                  </a:lnTo>
                  <a:lnTo>
                    <a:pt x="10222674" y="7680998"/>
                  </a:lnTo>
                  <a:lnTo>
                    <a:pt x="10231984" y="7642898"/>
                  </a:lnTo>
                  <a:lnTo>
                    <a:pt x="10240366" y="7592098"/>
                  </a:lnTo>
                  <a:lnTo>
                    <a:pt x="10247795" y="7541298"/>
                  </a:lnTo>
                  <a:lnTo>
                    <a:pt x="10254259" y="7503198"/>
                  </a:lnTo>
                  <a:lnTo>
                    <a:pt x="10259758" y="7452398"/>
                  </a:lnTo>
                  <a:lnTo>
                    <a:pt x="10264292" y="7401598"/>
                  </a:lnTo>
                  <a:lnTo>
                    <a:pt x="10267823" y="7363498"/>
                  </a:lnTo>
                  <a:lnTo>
                    <a:pt x="10270376" y="7312698"/>
                  </a:lnTo>
                  <a:lnTo>
                    <a:pt x="10271900" y="7261898"/>
                  </a:lnTo>
                  <a:lnTo>
                    <a:pt x="10272420" y="7211098"/>
                  </a:lnTo>
                  <a:close/>
                </a:path>
              </a:pathLst>
            </a:custGeom>
            <a:solidFill>
              <a:srgbClr val="FEECA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9142" y="6526919"/>
              <a:ext cx="4426579" cy="376008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7172" y="2015234"/>
            <a:ext cx="7266940" cy="14046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50" spc="-35"/>
              <a:t>П</a:t>
            </a:r>
            <a:r>
              <a:rPr dirty="0" sz="9050" spc="-135"/>
              <a:t>А</a:t>
            </a:r>
            <a:r>
              <a:rPr dirty="0" sz="9050" spc="-840"/>
              <a:t>Т</a:t>
            </a:r>
            <a:r>
              <a:rPr dirty="0" sz="9050" spc="-135"/>
              <a:t>Р</a:t>
            </a:r>
            <a:r>
              <a:rPr dirty="0" sz="9050" spc="-425"/>
              <a:t>И</a:t>
            </a:r>
            <a:r>
              <a:rPr dirty="0" sz="9050" spc="-615"/>
              <a:t>О</a:t>
            </a:r>
            <a:r>
              <a:rPr dirty="0" sz="9050" spc="-840"/>
              <a:t>Т</a:t>
            </a:r>
            <a:r>
              <a:rPr dirty="0" sz="9050" spc="-425"/>
              <a:t>И</a:t>
            </a:r>
            <a:r>
              <a:rPr dirty="0" sz="9050" spc="55"/>
              <a:t>З</a:t>
            </a:r>
            <a:r>
              <a:rPr dirty="0" sz="9050" spc="325"/>
              <a:t>М</a:t>
            </a:r>
            <a:endParaRPr sz="9050"/>
          </a:p>
        </p:txBody>
      </p:sp>
      <p:sp>
        <p:nvSpPr>
          <p:cNvPr id="7" name="object 7"/>
          <p:cNvSpPr txBox="1"/>
          <p:nvPr/>
        </p:nvSpPr>
        <p:spPr>
          <a:xfrm>
            <a:off x="686442" y="3965898"/>
            <a:ext cx="14244955" cy="4546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69840">
              <a:lnSpc>
                <a:spcPct val="117200"/>
              </a:lnSpc>
              <a:spcBef>
                <a:spcPts val="95"/>
              </a:spcBef>
            </a:pPr>
            <a:r>
              <a:rPr dirty="0" sz="2400" spc="-220" b="1">
                <a:solidFill>
                  <a:srgbClr val="1B1B1B"/>
                </a:solidFill>
                <a:latin typeface="Verdana"/>
                <a:cs typeface="Verdana"/>
              </a:rPr>
              <a:t>"</a:t>
            </a:r>
            <a:r>
              <a:rPr dirty="0" sz="2400" spc="-50" b="1">
                <a:solidFill>
                  <a:srgbClr val="1B1B1B"/>
                </a:solidFill>
                <a:latin typeface="Verdana"/>
                <a:cs typeface="Verdana"/>
              </a:rPr>
              <a:t>Д</a:t>
            </a:r>
            <a:r>
              <a:rPr dirty="0" sz="2400" spc="-175" b="1">
                <a:solidFill>
                  <a:srgbClr val="1B1B1B"/>
                </a:solidFill>
                <a:latin typeface="Verdana"/>
                <a:cs typeface="Verdana"/>
              </a:rPr>
              <a:t>Е</a:t>
            </a:r>
            <a:r>
              <a:rPr dirty="0" sz="2400" spc="-225" b="1">
                <a:solidFill>
                  <a:srgbClr val="1B1B1B"/>
                </a:solidFill>
                <a:latin typeface="Verdana"/>
                <a:cs typeface="Verdana"/>
              </a:rPr>
              <a:t>Т</a:t>
            </a:r>
            <a:r>
              <a:rPr dirty="0" sz="2400" spc="-275" b="1">
                <a:solidFill>
                  <a:srgbClr val="1B1B1B"/>
                </a:solidFill>
                <a:latin typeface="Verdana"/>
                <a:cs typeface="Verdana"/>
              </a:rPr>
              <a:t>И</a:t>
            </a:r>
            <a:r>
              <a:rPr dirty="0" sz="2400" spc="-250" b="1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dirty="0" sz="2400" spc="-220" b="1">
                <a:solidFill>
                  <a:srgbClr val="1B1B1B"/>
                </a:solidFill>
                <a:latin typeface="Verdana"/>
                <a:cs typeface="Verdana"/>
              </a:rPr>
              <a:t>В</a:t>
            </a:r>
            <a:r>
              <a:rPr dirty="0" sz="2400" spc="-315" b="1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dirty="0" sz="2400" spc="-165" b="1">
                <a:solidFill>
                  <a:srgbClr val="1B1B1B"/>
                </a:solidFill>
                <a:latin typeface="Verdana"/>
                <a:cs typeface="Verdana"/>
              </a:rPr>
              <a:t>С</a:t>
            </a:r>
            <a:r>
              <a:rPr dirty="0" sz="2400" spc="-300" b="1">
                <a:solidFill>
                  <a:srgbClr val="1B1B1B"/>
                </a:solidFill>
                <a:latin typeface="Verdana"/>
                <a:cs typeface="Verdana"/>
              </a:rPr>
              <a:t>П</a:t>
            </a:r>
            <a:r>
              <a:rPr dirty="0" sz="2400" spc="-175" b="1">
                <a:solidFill>
                  <a:srgbClr val="1B1B1B"/>
                </a:solidFill>
                <a:latin typeface="Verdana"/>
                <a:cs typeface="Verdana"/>
              </a:rPr>
              <a:t>Р</a:t>
            </a:r>
            <a:r>
              <a:rPr dirty="0" sz="2400" spc="-280" b="1">
                <a:solidFill>
                  <a:srgbClr val="1B1B1B"/>
                </a:solidFill>
                <a:latin typeface="Verdana"/>
                <a:cs typeface="Verdana"/>
              </a:rPr>
              <a:t>И</a:t>
            </a:r>
            <a:r>
              <a:rPr dirty="0" sz="2400" spc="-260" b="1">
                <a:solidFill>
                  <a:srgbClr val="1B1B1B"/>
                </a:solidFill>
                <a:latin typeface="Verdana"/>
                <a:cs typeface="Verdana"/>
              </a:rPr>
              <a:t>Н</a:t>
            </a:r>
            <a:r>
              <a:rPr dirty="0" sz="2400" spc="-280" b="1">
                <a:solidFill>
                  <a:srgbClr val="1B1B1B"/>
                </a:solidFill>
                <a:latin typeface="Verdana"/>
                <a:cs typeface="Verdana"/>
              </a:rPr>
              <a:t>И</a:t>
            </a:r>
            <a:r>
              <a:rPr dirty="0" sz="2400" spc="-295" b="1">
                <a:solidFill>
                  <a:srgbClr val="1B1B1B"/>
                </a:solidFill>
                <a:latin typeface="Verdana"/>
                <a:cs typeface="Verdana"/>
              </a:rPr>
              <a:t>М</a:t>
            </a:r>
            <a:r>
              <a:rPr dirty="0" sz="2400" spc="-210" b="1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dirty="0" sz="2400" spc="-415" b="1">
                <a:solidFill>
                  <a:srgbClr val="1B1B1B"/>
                </a:solidFill>
                <a:latin typeface="Verdana"/>
                <a:cs typeface="Verdana"/>
              </a:rPr>
              <a:t>Ю</a:t>
            </a:r>
            <a:r>
              <a:rPr dirty="0" sz="2400" spc="-220" b="1">
                <a:solidFill>
                  <a:srgbClr val="1B1B1B"/>
                </a:solidFill>
                <a:latin typeface="Verdana"/>
                <a:cs typeface="Verdana"/>
              </a:rPr>
              <a:t>Т</a:t>
            </a:r>
            <a:r>
              <a:rPr dirty="0" sz="2400" spc="-250" b="1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dirty="0" sz="2400" spc="-175" b="1">
                <a:solidFill>
                  <a:srgbClr val="1B1B1B"/>
                </a:solidFill>
                <a:latin typeface="Verdana"/>
                <a:cs typeface="Verdana"/>
              </a:rPr>
              <a:t>Р</a:t>
            </a:r>
            <a:r>
              <a:rPr dirty="0" sz="2400" spc="-315" b="1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dirty="0" sz="2400" spc="-50" b="1">
                <a:solidFill>
                  <a:srgbClr val="1B1B1B"/>
                </a:solidFill>
                <a:latin typeface="Verdana"/>
                <a:cs typeface="Verdana"/>
              </a:rPr>
              <a:t>Д</a:t>
            </a:r>
            <a:r>
              <a:rPr dirty="0" sz="2400" spc="-280" b="1">
                <a:solidFill>
                  <a:srgbClr val="1B1B1B"/>
                </a:solidFill>
                <a:latin typeface="Verdana"/>
                <a:cs typeface="Verdana"/>
              </a:rPr>
              <a:t>И</a:t>
            </a:r>
            <a:r>
              <a:rPr dirty="0" sz="2400" spc="-260" b="1">
                <a:solidFill>
                  <a:srgbClr val="1B1B1B"/>
                </a:solidFill>
                <a:latin typeface="Verdana"/>
                <a:cs typeface="Verdana"/>
              </a:rPr>
              <a:t>Н</a:t>
            </a:r>
            <a:r>
              <a:rPr dirty="0" sz="2400" spc="-240" b="1">
                <a:solidFill>
                  <a:srgbClr val="1B1B1B"/>
                </a:solidFill>
                <a:latin typeface="Verdana"/>
                <a:cs typeface="Verdana"/>
              </a:rPr>
              <a:t>У</a:t>
            </a:r>
            <a:r>
              <a:rPr dirty="0" sz="2400" spc="-250" b="1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dirty="0" sz="2400" spc="-235" b="1">
                <a:solidFill>
                  <a:srgbClr val="1B1B1B"/>
                </a:solidFill>
                <a:latin typeface="Verdana"/>
                <a:cs typeface="Verdana"/>
              </a:rPr>
              <a:t>Б</a:t>
            </a:r>
            <a:r>
              <a:rPr dirty="0" sz="2400" spc="-245" b="1">
                <a:solidFill>
                  <a:srgbClr val="1B1B1B"/>
                </a:solidFill>
                <a:latin typeface="Verdana"/>
                <a:cs typeface="Verdana"/>
              </a:rPr>
              <a:t>Л</a:t>
            </a:r>
            <a:r>
              <a:rPr dirty="0" sz="2400" spc="-210" b="1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dirty="0" sz="2400" spc="-290" b="1">
                <a:solidFill>
                  <a:srgbClr val="1B1B1B"/>
                </a:solidFill>
                <a:latin typeface="Verdana"/>
                <a:cs typeface="Verdana"/>
              </a:rPr>
              <a:t>Г</a:t>
            </a:r>
            <a:r>
              <a:rPr dirty="0" sz="2400" spc="-315" b="1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dirty="0" sz="2400" spc="-50" b="1">
                <a:solidFill>
                  <a:srgbClr val="1B1B1B"/>
                </a:solidFill>
                <a:latin typeface="Verdana"/>
                <a:cs typeface="Verdana"/>
              </a:rPr>
              <a:t>Д</a:t>
            </a:r>
            <a:r>
              <a:rPr dirty="0" sz="2400" spc="-210" b="1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dirty="0" sz="2400" spc="-175" b="1">
                <a:solidFill>
                  <a:srgbClr val="1B1B1B"/>
                </a:solidFill>
                <a:latin typeface="Verdana"/>
                <a:cs typeface="Verdana"/>
              </a:rPr>
              <a:t>Р</a:t>
            </a:r>
            <a:r>
              <a:rPr dirty="0" sz="2400" spc="-265" b="1">
                <a:solidFill>
                  <a:srgbClr val="1B1B1B"/>
                </a:solidFill>
                <a:latin typeface="Verdana"/>
                <a:cs typeface="Verdana"/>
              </a:rPr>
              <a:t>Я</a:t>
            </a:r>
            <a:r>
              <a:rPr dirty="0" sz="2400" spc="-250" b="1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dirty="0" sz="2400" spc="-225" b="1">
                <a:solidFill>
                  <a:srgbClr val="1B1B1B"/>
                </a:solidFill>
                <a:latin typeface="Verdana"/>
                <a:cs typeface="Verdana"/>
              </a:rPr>
              <a:t>Т</a:t>
            </a:r>
            <a:r>
              <a:rPr dirty="0" sz="2400" spc="-175" b="1">
                <a:solidFill>
                  <a:srgbClr val="1B1B1B"/>
                </a:solidFill>
                <a:latin typeface="Verdana"/>
                <a:cs typeface="Verdana"/>
              </a:rPr>
              <a:t>Е</a:t>
            </a:r>
            <a:r>
              <a:rPr dirty="0" sz="2400" spc="-170" b="1">
                <a:solidFill>
                  <a:srgbClr val="1B1B1B"/>
                </a:solidFill>
                <a:latin typeface="Verdana"/>
                <a:cs typeface="Verdana"/>
              </a:rPr>
              <a:t>М  </a:t>
            </a:r>
            <a:r>
              <a:rPr dirty="0" sz="2400" spc="-240" b="1">
                <a:solidFill>
                  <a:srgbClr val="1B1B1B"/>
                </a:solidFill>
                <a:latin typeface="Verdana"/>
                <a:cs typeface="Verdana"/>
              </a:rPr>
              <a:t>ОБЪЕКТАМ, </a:t>
            </a:r>
            <a:r>
              <a:rPr dirty="0" sz="2400" spc="-245" b="1">
                <a:solidFill>
                  <a:srgbClr val="1B1B1B"/>
                </a:solidFill>
                <a:latin typeface="Verdana"/>
                <a:cs typeface="Verdana"/>
              </a:rPr>
              <a:t>КОТОРЫЕ ВОКРУГ </a:t>
            </a:r>
            <a:r>
              <a:rPr dirty="0" sz="2400" spc="-229" b="1">
                <a:solidFill>
                  <a:srgbClr val="1B1B1B"/>
                </a:solidFill>
                <a:latin typeface="Verdana"/>
                <a:cs typeface="Verdana"/>
              </a:rPr>
              <a:t>НИХ: </a:t>
            </a:r>
            <a:r>
              <a:rPr dirty="0" sz="2400" spc="-190" b="1">
                <a:solidFill>
                  <a:srgbClr val="1B1B1B"/>
                </a:solidFill>
                <a:latin typeface="Verdana"/>
                <a:cs typeface="Verdana"/>
              </a:rPr>
              <a:t>ТЕАТР, </a:t>
            </a:r>
            <a:r>
              <a:rPr dirty="0" sz="2400" spc="-185" b="1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dirty="0" sz="2400" spc="-300" b="1">
                <a:solidFill>
                  <a:srgbClr val="1B1B1B"/>
                </a:solidFill>
                <a:latin typeface="Verdana"/>
                <a:cs typeface="Verdana"/>
              </a:rPr>
              <a:t>П</a:t>
            </a:r>
            <a:r>
              <a:rPr dirty="0" sz="2400" spc="-210" b="1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dirty="0" sz="2400" spc="-175" b="1">
                <a:solidFill>
                  <a:srgbClr val="1B1B1B"/>
                </a:solidFill>
                <a:latin typeface="Verdana"/>
                <a:cs typeface="Verdana"/>
              </a:rPr>
              <a:t>Р</a:t>
            </a:r>
            <a:r>
              <a:rPr dirty="0" sz="2400" spc="-280" b="1">
                <a:solidFill>
                  <a:srgbClr val="1B1B1B"/>
                </a:solidFill>
                <a:latin typeface="Verdana"/>
                <a:cs typeface="Verdana"/>
              </a:rPr>
              <a:t>И</a:t>
            </a:r>
            <a:r>
              <a:rPr dirty="0" sz="2400" spc="-220" b="1">
                <a:solidFill>
                  <a:srgbClr val="1B1B1B"/>
                </a:solidFill>
                <a:latin typeface="Verdana"/>
                <a:cs typeface="Verdana"/>
              </a:rPr>
              <a:t>К</a:t>
            </a:r>
            <a:r>
              <a:rPr dirty="0" sz="2400" spc="-295" b="1">
                <a:solidFill>
                  <a:srgbClr val="1B1B1B"/>
                </a:solidFill>
                <a:latin typeface="Verdana"/>
                <a:cs typeface="Verdana"/>
              </a:rPr>
              <a:t>М</a:t>
            </a:r>
            <a:r>
              <a:rPr dirty="0" sz="2400" spc="-210" b="1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dirty="0" sz="2400" spc="-210" b="1">
                <a:solidFill>
                  <a:srgbClr val="1B1B1B"/>
                </a:solidFill>
                <a:latin typeface="Verdana"/>
                <a:cs typeface="Verdana"/>
              </a:rPr>
              <a:t>Х</a:t>
            </a:r>
            <a:r>
              <a:rPr dirty="0" sz="2400" spc="-175" b="1">
                <a:solidFill>
                  <a:srgbClr val="1B1B1B"/>
                </a:solidFill>
                <a:latin typeface="Verdana"/>
                <a:cs typeface="Verdana"/>
              </a:rPr>
              <a:t>Е</a:t>
            </a:r>
            <a:r>
              <a:rPr dirty="0" sz="2400" spc="-175" b="1">
                <a:solidFill>
                  <a:srgbClr val="1B1B1B"/>
                </a:solidFill>
                <a:latin typeface="Verdana"/>
                <a:cs typeface="Verdana"/>
              </a:rPr>
              <a:t>Р</a:t>
            </a:r>
            <a:r>
              <a:rPr dirty="0" sz="2400" spc="-165" b="1">
                <a:solidFill>
                  <a:srgbClr val="1B1B1B"/>
                </a:solidFill>
                <a:latin typeface="Verdana"/>
                <a:cs typeface="Verdana"/>
              </a:rPr>
              <a:t>С</a:t>
            </a:r>
            <a:r>
              <a:rPr dirty="0" sz="2400" spc="-220" b="1">
                <a:solidFill>
                  <a:srgbClr val="1B1B1B"/>
                </a:solidFill>
                <a:latin typeface="Verdana"/>
                <a:cs typeface="Verdana"/>
              </a:rPr>
              <a:t>К</a:t>
            </a:r>
            <a:r>
              <a:rPr dirty="0" sz="2400" spc="-210" b="1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dirty="0" sz="2400" spc="-270" b="1">
                <a:solidFill>
                  <a:srgbClr val="1B1B1B"/>
                </a:solidFill>
                <a:latin typeface="Verdana"/>
                <a:cs typeface="Verdana"/>
              </a:rPr>
              <a:t>Я</a:t>
            </a:r>
            <a:r>
              <a:rPr dirty="0" sz="2400" spc="-120" b="1">
                <a:solidFill>
                  <a:srgbClr val="1B1B1B"/>
                </a:solidFill>
                <a:latin typeface="Verdana"/>
                <a:cs typeface="Verdana"/>
              </a:rPr>
              <a:t>,</a:t>
            </a:r>
            <a:r>
              <a:rPr dirty="0" sz="2400" spc="-250" b="1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dirty="0" sz="2400" spc="-295" b="1">
                <a:solidFill>
                  <a:srgbClr val="1B1B1B"/>
                </a:solidFill>
                <a:latin typeface="Verdana"/>
                <a:cs typeface="Verdana"/>
              </a:rPr>
              <a:t>М</a:t>
            </a:r>
            <a:r>
              <a:rPr dirty="0" sz="2400" spc="-210" b="1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dirty="0" sz="2400" spc="-290" b="1">
                <a:solidFill>
                  <a:srgbClr val="1B1B1B"/>
                </a:solidFill>
                <a:latin typeface="Verdana"/>
                <a:cs typeface="Verdana"/>
              </a:rPr>
              <a:t>Г</a:t>
            </a:r>
            <a:r>
              <a:rPr dirty="0" sz="2400" spc="-210" b="1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dirty="0" sz="2400" spc="-229" b="1">
                <a:solidFill>
                  <a:srgbClr val="1B1B1B"/>
                </a:solidFill>
                <a:latin typeface="Verdana"/>
                <a:cs typeface="Verdana"/>
              </a:rPr>
              <a:t>З</a:t>
            </a:r>
            <a:r>
              <a:rPr dirty="0" sz="2400" spc="-280" b="1">
                <a:solidFill>
                  <a:srgbClr val="1B1B1B"/>
                </a:solidFill>
                <a:latin typeface="Verdana"/>
                <a:cs typeface="Verdana"/>
              </a:rPr>
              <a:t>И</a:t>
            </a:r>
            <a:r>
              <a:rPr dirty="0" sz="2400" spc="-260" b="1">
                <a:solidFill>
                  <a:srgbClr val="1B1B1B"/>
                </a:solidFill>
                <a:latin typeface="Verdana"/>
                <a:cs typeface="Verdana"/>
              </a:rPr>
              <a:t>Н</a:t>
            </a:r>
            <a:r>
              <a:rPr dirty="0" sz="2400" spc="-120" b="1">
                <a:solidFill>
                  <a:srgbClr val="1B1B1B"/>
                </a:solidFill>
                <a:latin typeface="Verdana"/>
                <a:cs typeface="Verdana"/>
              </a:rPr>
              <a:t>.</a:t>
            </a:r>
            <a:r>
              <a:rPr dirty="0" sz="2400" spc="-250" b="1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dirty="0" sz="2400" spc="-295" b="1">
                <a:solidFill>
                  <a:srgbClr val="1B1B1B"/>
                </a:solidFill>
                <a:latin typeface="Verdana"/>
                <a:cs typeface="Verdana"/>
              </a:rPr>
              <a:t>М</a:t>
            </a:r>
            <a:r>
              <a:rPr dirty="0" sz="2400" spc="-290" b="1">
                <a:solidFill>
                  <a:srgbClr val="1B1B1B"/>
                </a:solidFill>
                <a:latin typeface="Verdana"/>
                <a:cs typeface="Verdana"/>
              </a:rPr>
              <a:t>Ы</a:t>
            </a:r>
            <a:r>
              <a:rPr dirty="0" sz="2400" spc="-250" b="1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dirty="0" sz="2400" spc="-50" b="1">
                <a:solidFill>
                  <a:srgbClr val="1B1B1B"/>
                </a:solidFill>
                <a:latin typeface="Verdana"/>
                <a:cs typeface="Verdana"/>
              </a:rPr>
              <a:t>Д</a:t>
            </a:r>
            <a:r>
              <a:rPr dirty="0" sz="2400" spc="-315" b="1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dirty="0" sz="2400" spc="-245" b="1">
                <a:solidFill>
                  <a:srgbClr val="1B1B1B"/>
                </a:solidFill>
                <a:latin typeface="Verdana"/>
                <a:cs typeface="Verdana"/>
              </a:rPr>
              <a:t>Л</a:t>
            </a:r>
            <a:r>
              <a:rPr dirty="0" sz="2400" spc="-245" b="1">
                <a:solidFill>
                  <a:srgbClr val="1B1B1B"/>
                </a:solidFill>
                <a:latin typeface="Verdana"/>
                <a:cs typeface="Verdana"/>
              </a:rPr>
              <a:t>Ж</a:t>
            </a:r>
            <a:r>
              <a:rPr dirty="0" sz="2400" spc="-260" b="1">
                <a:solidFill>
                  <a:srgbClr val="1B1B1B"/>
                </a:solidFill>
                <a:latin typeface="Verdana"/>
                <a:cs typeface="Verdana"/>
              </a:rPr>
              <a:t>Н</a:t>
            </a:r>
            <a:r>
              <a:rPr dirty="0" sz="2400" spc="-290" b="1">
                <a:solidFill>
                  <a:srgbClr val="1B1B1B"/>
                </a:solidFill>
                <a:latin typeface="Verdana"/>
                <a:cs typeface="Verdana"/>
              </a:rPr>
              <a:t>Ы</a:t>
            </a:r>
            <a:r>
              <a:rPr dirty="0" sz="2400" spc="-250" b="1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dirty="0" sz="2400" spc="-220" b="1">
                <a:solidFill>
                  <a:srgbClr val="1B1B1B"/>
                </a:solidFill>
                <a:latin typeface="Verdana"/>
                <a:cs typeface="Verdana"/>
              </a:rPr>
              <a:t>В</a:t>
            </a:r>
            <a:r>
              <a:rPr dirty="0" sz="2400" spc="-175" b="1">
                <a:solidFill>
                  <a:srgbClr val="1B1B1B"/>
                </a:solidFill>
                <a:latin typeface="Verdana"/>
                <a:cs typeface="Verdana"/>
              </a:rPr>
              <a:t>Е</a:t>
            </a:r>
            <a:r>
              <a:rPr dirty="0" sz="2400" spc="-165" b="1">
                <a:solidFill>
                  <a:srgbClr val="1B1B1B"/>
                </a:solidFill>
                <a:latin typeface="Verdana"/>
                <a:cs typeface="Verdana"/>
              </a:rPr>
              <a:t>С</a:t>
            </a:r>
            <a:r>
              <a:rPr dirty="0" sz="2400" spc="-225" b="1">
                <a:solidFill>
                  <a:srgbClr val="1B1B1B"/>
                </a:solidFill>
                <a:latin typeface="Verdana"/>
                <a:cs typeface="Verdana"/>
              </a:rPr>
              <a:t>Т</a:t>
            </a:r>
            <a:r>
              <a:rPr dirty="0" sz="2400" spc="-275" b="1">
                <a:solidFill>
                  <a:srgbClr val="1B1B1B"/>
                </a:solidFill>
                <a:latin typeface="Verdana"/>
                <a:cs typeface="Verdana"/>
              </a:rPr>
              <a:t>И</a:t>
            </a:r>
            <a:r>
              <a:rPr dirty="0" sz="2400" spc="-250" b="1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dirty="0" sz="2400" spc="-280" b="1">
                <a:solidFill>
                  <a:srgbClr val="1B1B1B"/>
                </a:solidFill>
                <a:latin typeface="Verdana"/>
                <a:cs typeface="Verdana"/>
              </a:rPr>
              <a:t>И</a:t>
            </a:r>
            <a:r>
              <a:rPr dirty="0" sz="2400" spc="-204" b="1">
                <a:solidFill>
                  <a:srgbClr val="1B1B1B"/>
                </a:solidFill>
                <a:latin typeface="Verdana"/>
                <a:cs typeface="Verdana"/>
              </a:rPr>
              <a:t>Х</a:t>
            </a:r>
            <a:r>
              <a:rPr dirty="0" sz="2400" spc="-250" b="1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dirty="0" sz="2400" spc="-135" b="1">
                <a:solidFill>
                  <a:srgbClr val="1B1B1B"/>
                </a:solidFill>
                <a:latin typeface="Verdana"/>
                <a:cs typeface="Verdana"/>
              </a:rPr>
              <a:t>В  </a:t>
            </a:r>
            <a:r>
              <a:rPr dirty="0" sz="2400" spc="-160" b="1">
                <a:solidFill>
                  <a:srgbClr val="1B1B1B"/>
                </a:solidFill>
                <a:latin typeface="Verdana"/>
                <a:cs typeface="Verdana"/>
              </a:rPr>
              <a:t>Э</a:t>
            </a:r>
            <a:r>
              <a:rPr dirty="0" sz="2400" spc="-225" b="1">
                <a:solidFill>
                  <a:srgbClr val="1B1B1B"/>
                </a:solidFill>
                <a:latin typeface="Verdana"/>
                <a:cs typeface="Verdana"/>
              </a:rPr>
              <a:t>Т</a:t>
            </a:r>
            <a:r>
              <a:rPr dirty="0" sz="2400" spc="-275" b="1">
                <a:solidFill>
                  <a:srgbClr val="1B1B1B"/>
                </a:solidFill>
                <a:latin typeface="Verdana"/>
                <a:cs typeface="Verdana"/>
              </a:rPr>
              <a:t>И</a:t>
            </a:r>
            <a:r>
              <a:rPr dirty="0" sz="2400" spc="-250" b="1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dirty="0" sz="2400" spc="-300" b="1">
                <a:solidFill>
                  <a:srgbClr val="1B1B1B"/>
                </a:solidFill>
                <a:latin typeface="Verdana"/>
                <a:cs typeface="Verdana"/>
              </a:rPr>
              <a:t>П</a:t>
            </a:r>
            <a:r>
              <a:rPr dirty="0" sz="2400" spc="-315" b="1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dirty="0" sz="2400" spc="-295" b="1">
                <a:solidFill>
                  <a:srgbClr val="1B1B1B"/>
                </a:solidFill>
                <a:latin typeface="Verdana"/>
                <a:cs typeface="Verdana"/>
              </a:rPr>
              <a:t>М</a:t>
            </a:r>
            <a:r>
              <a:rPr dirty="0" sz="2400" spc="-175" b="1">
                <a:solidFill>
                  <a:srgbClr val="1B1B1B"/>
                </a:solidFill>
                <a:latin typeface="Verdana"/>
                <a:cs typeface="Verdana"/>
              </a:rPr>
              <a:t>Е</a:t>
            </a:r>
            <a:r>
              <a:rPr dirty="0" sz="2400" spc="-185" b="1">
                <a:solidFill>
                  <a:srgbClr val="1B1B1B"/>
                </a:solidFill>
                <a:latin typeface="Verdana"/>
                <a:cs typeface="Verdana"/>
              </a:rPr>
              <a:t>Щ</a:t>
            </a:r>
            <a:r>
              <a:rPr dirty="0" sz="2400" spc="-175" b="1">
                <a:solidFill>
                  <a:srgbClr val="1B1B1B"/>
                </a:solidFill>
                <a:latin typeface="Verdana"/>
                <a:cs typeface="Verdana"/>
              </a:rPr>
              <a:t>Е</a:t>
            </a:r>
            <a:r>
              <a:rPr dirty="0" sz="2400" spc="-260" b="1">
                <a:solidFill>
                  <a:srgbClr val="1B1B1B"/>
                </a:solidFill>
                <a:latin typeface="Verdana"/>
                <a:cs typeface="Verdana"/>
              </a:rPr>
              <a:t>Н</a:t>
            </a:r>
            <a:r>
              <a:rPr dirty="0" sz="2400" spc="-280" b="1">
                <a:solidFill>
                  <a:srgbClr val="1B1B1B"/>
                </a:solidFill>
                <a:latin typeface="Verdana"/>
                <a:cs typeface="Verdana"/>
              </a:rPr>
              <a:t>И</a:t>
            </a:r>
            <a:r>
              <a:rPr dirty="0" sz="2400" spc="-270" b="1">
                <a:solidFill>
                  <a:srgbClr val="1B1B1B"/>
                </a:solidFill>
                <a:latin typeface="Verdana"/>
                <a:cs typeface="Verdana"/>
              </a:rPr>
              <a:t>Я</a:t>
            </a:r>
            <a:r>
              <a:rPr dirty="0" sz="2400" spc="-120" b="1">
                <a:solidFill>
                  <a:srgbClr val="1B1B1B"/>
                </a:solidFill>
                <a:latin typeface="Verdana"/>
                <a:cs typeface="Verdana"/>
              </a:rPr>
              <a:t>,</a:t>
            </a:r>
            <a:r>
              <a:rPr dirty="0" sz="2400" spc="-250" b="1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dirty="0" sz="2400" spc="-260" b="1">
                <a:solidFill>
                  <a:srgbClr val="1B1B1B"/>
                </a:solidFill>
                <a:latin typeface="Verdana"/>
                <a:cs typeface="Verdana"/>
              </a:rPr>
              <a:t>Н</a:t>
            </a:r>
            <a:r>
              <a:rPr dirty="0" sz="2400" spc="-310" b="1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dirty="0" sz="2400" spc="-250" b="1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dirty="0" sz="2400" spc="-260" b="1">
                <a:solidFill>
                  <a:srgbClr val="1B1B1B"/>
                </a:solidFill>
                <a:latin typeface="Verdana"/>
                <a:cs typeface="Verdana"/>
              </a:rPr>
              <a:t>Н</a:t>
            </a:r>
            <a:r>
              <a:rPr dirty="0" sz="2400" spc="-170" b="1">
                <a:solidFill>
                  <a:srgbClr val="1B1B1B"/>
                </a:solidFill>
                <a:latin typeface="Verdana"/>
                <a:cs typeface="Verdana"/>
              </a:rPr>
              <a:t>Е</a:t>
            </a:r>
            <a:r>
              <a:rPr dirty="0" sz="2400" spc="-250" b="1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dirty="0" sz="2400" spc="-254" b="1">
                <a:solidFill>
                  <a:srgbClr val="1B1B1B"/>
                </a:solidFill>
                <a:latin typeface="Verdana"/>
                <a:cs typeface="Verdana"/>
              </a:rPr>
              <a:t>Ч</a:t>
            </a:r>
            <a:r>
              <a:rPr dirty="0" sz="2400" spc="-175" b="1">
                <a:solidFill>
                  <a:srgbClr val="1B1B1B"/>
                </a:solidFill>
                <a:latin typeface="Verdana"/>
                <a:cs typeface="Verdana"/>
              </a:rPr>
              <a:t>Е</a:t>
            </a:r>
            <a:r>
              <a:rPr dirty="0" sz="2400" spc="-175" b="1">
                <a:solidFill>
                  <a:srgbClr val="1B1B1B"/>
                </a:solidFill>
                <a:latin typeface="Verdana"/>
                <a:cs typeface="Verdana"/>
              </a:rPr>
              <a:t>Р</a:t>
            </a:r>
            <a:r>
              <a:rPr dirty="0" sz="2400" spc="-175" b="1">
                <a:solidFill>
                  <a:srgbClr val="1B1B1B"/>
                </a:solidFill>
                <a:latin typeface="Verdana"/>
                <a:cs typeface="Verdana"/>
              </a:rPr>
              <a:t>Е</a:t>
            </a:r>
            <a:r>
              <a:rPr dirty="0" sz="2400" spc="-225" b="1">
                <a:solidFill>
                  <a:srgbClr val="1B1B1B"/>
                </a:solidFill>
                <a:latin typeface="Verdana"/>
                <a:cs typeface="Verdana"/>
              </a:rPr>
              <a:t>З</a:t>
            </a:r>
            <a:r>
              <a:rPr dirty="0" sz="2400" spc="-250" b="1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dirty="0" sz="2400" spc="-300" b="1">
                <a:solidFill>
                  <a:srgbClr val="1B1B1B"/>
                </a:solidFill>
                <a:latin typeface="Verdana"/>
                <a:cs typeface="Verdana"/>
              </a:rPr>
              <a:t>П</a:t>
            </a:r>
            <a:r>
              <a:rPr dirty="0" sz="2400" spc="-210" b="1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dirty="0" sz="2400" spc="-175" b="1">
                <a:solidFill>
                  <a:srgbClr val="1B1B1B"/>
                </a:solidFill>
                <a:latin typeface="Verdana"/>
                <a:cs typeface="Verdana"/>
              </a:rPr>
              <a:t>Р</a:t>
            </a:r>
            <a:r>
              <a:rPr dirty="0" sz="2400" spc="-210" b="1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dirty="0" sz="2400" spc="-50" b="1">
                <a:solidFill>
                  <a:srgbClr val="1B1B1B"/>
                </a:solidFill>
                <a:latin typeface="Verdana"/>
                <a:cs typeface="Verdana"/>
              </a:rPr>
              <a:t>Д</a:t>
            </a:r>
            <a:r>
              <a:rPr dirty="0" sz="2400" spc="-260" b="1">
                <a:solidFill>
                  <a:srgbClr val="1B1B1B"/>
                </a:solidFill>
                <a:latin typeface="Verdana"/>
                <a:cs typeface="Verdana"/>
              </a:rPr>
              <a:t>Н</a:t>
            </a:r>
            <a:r>
              <a:rPr dirty="0" sz="2400" spc="-295" b="1">
                <a:solidFill>
                  <a:srgbClr val="1B1B1B"/>
                </a:solidFill>
                <a:latin typeface="Verdana"/>
                <a:cs typeface="Verdana"/>
              </a:rPr>
              <a:t>Ы</a:t>
            </a:r>
            <a:r>
              <a:rPr dirty="0" sz="2400" spc="-275" b="1">
                <a:solidFill>
                  <a:srgbClr val="1B1B1B"/>
                </a:solidFill>
                <a:latin typeface="Verdana"/>
                <a:cs typeface="Verdana"/>
              </a:rPr>
              <a:t>Й</a:t>
            </a:r>
            <a:r>
              <a:rPr dirty="0" sz="2400" spc="-250" b="1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dirty="0" sz="2400" spc="-220" b="1">
                <a:solidFill>
                  <a:srgbClr val="1B1B1B"/>
                </a:solidFill>
                <a:latin typeface="Verdana"/>
                <a:cs typeface="Verdana"/>
              </a:rPr>
              <a:t>В</a:t>
            </a:r>
            <a:r>
              <a:rPr dirty="0" sz="2400" spc="-210" b="1">
                <a:solidFill>
                  <a:srgbClr val="1B1B1B"/>
                </a:solidFill>
                <a:latin typeface="Verdana"/>
                <a:cs typeface="Verdana"/>
              </a:rPr>
              <a:t>Х</a:t>
            </a:r>
            <a:r>
              <a:rPr dirty="0" sz="2400" spc="-315" b="1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dirty="0" sz="2400" spc="-50" b="1">
                <a:solidFill>
                  <a:srgbClr val="1B1B1B"/>
                </a:solidFill>
                <a:latin typeface="Verdana"/>
                <a:cs typeface="Verdana"/>
              </a:rPr>
              <a:t>Д</a:t>
            </a:r>
            <a:r>
              <a:rPr dirty="0" sz="2400" spc="-120" b="1">
                <a:solidFill>
                  <a:srgbClr val="1B1B1B"/>
                </a:solidFill>
                <a:latin typeface="Verdana"/>
                <a:cs typeface="Verdana"/>
              </a:rPr>
              <a:t>,</a:t>
            </a:r>
            <a:r>
              <a:rPr dirty="0" sz="2400" spc="-250" b="1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dirty="0" sz="2400" spc="-204" b="1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dirty="0" sz="2400" spc="-250" b="1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dirty="0" sz="2400" spc="-254" b="1">
                <a:solidFill>
                  <a:srgbClr val="1B1B1B"/>
                </a:solidFill>
                <a:latin typeface="Verdana"/>
                <a:cs typeface="Verdana"/>
              </a:rPr>
              <a:t>Ч</a:t>
            </a:r>
            <a:r>
              <a:rPr dirty="0" sz="2400" spc="-175" b="1">
                <a:solidFill>
                  <a:srgbClr val="1B1B1B"/>
                </a:solidFill>
                <a:latin typeface="Verdana"/>
                <a:cs typeface="Verdana"/>
              </a:rPr>
              <a:t>Е</a:t>
            </a:r>
            <a:r>
              <a:rPr dirty="0" sz="2400" spc="-175" b="1">
                <a:solidFill>
                  <a:srgbClr val="1B1B1B"/>
                </a:solidFill>
                <a:latin typeface="Verdana"/>
                <a:cs typeface="Verdana"/>
              </a:rPr>
              <a:t>Р</a:t>
            </a:r>
            <a:r>
              <a:rPr dirty="0" sz="2400" spc="-175" b="1">
                <a:solidFill>
                  <a:srgbClr val="1B1B1B"/>
                </a:solidFill>
                <a:latin typeface="Verdana"/>
                <a:cs typeface="Verdana"/>
              </a:rPr>
              <a:t>Е</a:t>
            </a:r>
            <a:r>
              <a:rPr dirty="0" sz="2400" spc="-150" b="1">
                <a:solidFill>
                  <a:srgbClr val="1B1B1B"/>
                </a:solidFill>
                <a:latin typeface="Verdana"/>
                <a:cs typeface="Verdana"/>
              </a:rPr>
              <a:t>З  </a:t>
            </a:r>
            <a:r>
              <a:rPr dirty="0" sz="2400" spc="-229" b="1">
                <a:solidFill>
                  <a:srgbClr val="1B1B1B"/>
                </a:solidFill>
                <a:latin typeface="Verdana"/>
                <a:cs typeface="Verdana"/>
              </a:rPr>
              <a:t>З</a:t>
            </a:r>
            <a:r>
              <a:rPr dirty="0" sz="2400" spc="-210" b="1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dirty="0" sz="2400" spc="-50" b="1">
                <a:solidFill>
                  <a:srgbClr val="1B1B1B"/>
                </a:solidFill>
                <a:latin typeface="Verdana"/>
                <a:cs typeface="Verdana"/>
              </a:rPr>
              <a:t>Д</a:t>
            </a:r>
            <a:r>
              <a:rPr dirty="0" sz="2400" spc="-260" b="1">
                <a:solidFill>
                  <a:srgbClr val="1B1B1B"/>
                </a:solidFill>
                <a:latin typeface="Verdana"/>
                <a:cs typeface="Verdana"/>
              </a:rPr>
              <a:t>Н</a:t>
            </a:r>
            <a:r>
              <a:rPr dirty="0" sz="2400" spc="-415" b="1">
                <a:solidFill>
                  <a:srgbClr val="1B1B1B"/>
                </a:solidFill>
                <a:latin typeface="Verdana"/>
                <a:cs typeface="Verdana"/>
              </a:rPr>
              <a:t>Ю</a:t>
            </a:r>
            <a:r>
              <a:rPr dirty="0" sz="2400" spc="-409" b="1">
                <a:solidFill>
                  <a:srgbClr val="1B1B1B"/>
                </a:solidFill>
                <a:latin typeface="Verdana"/>
                <a:cs typeface="Verdana"/>
              </a:rPr>
              <a:t>Ю</a:t>
            </a:r>
            <a:r>
              <a:rPr dirty="0" sz="2400" spc="-250" b="1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dirty="0" sz="2400" spc="-50" b="1">
                <a:solidFill>
                  <a:srgbClr val="1B1B1B"/>
                </a:solidFill>
                <a:latin typeface="Verdana"/>
                <a:cs typeface="Verdana"/>
              </a:rPr>
              <a:t>Д</a:t>
            </a:r>
            <a:r>
              <a:rPr dirty="0" sz="2400" spc="-220" b="1">
                <a:solidFill>
                  <a:srgbClr val="1B1B1B"/>
                </a:solidFill>
                <a:latin typeface="Verdana"/>
                <a:cs typeface="Verdana"/>
              </a:rPr>
              <a:t>В</a:t>
            </a:r>
            <a:r>
              <a:rPr dirty="0" sz="2400" spc="-175" b="1">
                <a:solidFill>
                  <a:srgbClr val="1B1B1B"/>
                </a:solidFill>
                <a:latin typeface="Verdana"/>
                <a:cs typeface="Verdana"/>
              </a:rPr>
              <a:t>Е</a:t>
            </a:r>
            <a:r>
              <a:rPr dirty="0" sz="2400" spc="-175" b="1">
                <a:solidFill>
                  <a:srgbClr val="1B1B1B"/>
                </a:solidFill>
                <a:latin typeface="Verdana"/>
                <a:cs typeface="Verdana"/>
              </a:rPr>
              <a:t>Р</a:t>
            </a:r>
            <a:r>
              <a:rPr dirty="0" sz="2400" spc="-220" b="1">
                <a:solidFill>
                  <a:srgbClr val="1B1B1B"/>
                </a:solidFill>
                <a:latin typeface="Verdana"/>
                <a:cs typeface="Verdana"/>
              </a:rPr>
              <a:t>Ь</a:t>
            </a:r>
            <a:r>
              <a:rPr dirty="0" sz="2400" spc="-170" b="1">
                <a:solidFill>
                  <a:srgbClr val="1B1B1B"/>
                </a:solidFill>
                <a:latin typeface="Verdana"/>
                <a:cs typeface="Verdana"/>
              </a:rPr>
              <a:t>:</a:t>
            </a:r>
            <a:r>
              <a:rPr dirty="0" sz="2400" spc="-250" b="1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dirty="0" sz="2400" spc="-300" b="1">
                <a:solidFill>
                  <a:srgbClr val="1B1B1B"/>
                </a:solidFill>
                <a:latin typeface="Verdana"/>
                <a:cs typeface="Verdana"/>
              </a:rPr>
              <a:t>П</a:t>
            </a:r>
            <a:r>
              <a:rPr dirty="0" sz="2400" spc="-315" b="1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dirty="0" sz="2400" spc="-229" b="1">
                <a:solidFill>
                  <a:srgbClr val="1B1B1B"/>
                </a:solidFill>
                <a:latin typeface="Verdana"/>
                <a:cs typeface="Verdana"/>
              </a:rPr>
              <a:t>З</a:t>
            </a:r>
            <a:r>
              <a:rPr dirty="0" sz="2400" spc="-260" b="1">
                <a:solidFill>
                  <a:srgbClr val="1B1B1B"/>
                </a:solidFill>
                <a:latin typeface="Verdana"/>
                <a:cs typeface="Verdana"/>
              </a:rPr>
              <a:t>Н</a:t>
            </a:r>
            <a:r>
              <a:rPr dirty="0" sz="2400" spc="-210" b="1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dirty="0" sz="2400" spc="-220" b="1">
                <a:solidFill>
                  <a:srgbClr val="1B1B1B"/>
                </a:solidFill>
                <a:latin typeface="Verdana"/>
                <a:cs typeface="Verdana"/>
              </a:rPr>
              <a:t>К</a:t>
            </a:r>
            <a:r>
              <a:rPr dirty="0" sz="2400" spc="-315" b="1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dirty="0" sz="2400" spc="-295" b="1">
                <a:solidFill>
                  <a:srgbClr val="1B1B1B"/>
                </a:solidFill>
                <a:latin typeface="Verdana"/>
                <a:cs typeface="Verdana"/>
              </a:rPr>
              <a:t>М</a:t>
            </a:r>
            <a:r>
              <a:rPr dirty="0" sz="2400" spc="-280" b="1">
                <a:solidFill>
                  <a:srgbClr val="1B1B1B"/>
                </a:solidFill>
                <a:latin typeface="Verdana"/>
                <a:cs typeface="Verdana"/>
              </a:rPr>
              <a:t>И</a:t>
            </a:r>
            <a:r>
              <a:rPr dirty="0" sz="2400" spc="-225" b="1">
                <a:solidFill>
                  <a:srgbClr val="1B1B1B"/>
                </a:solidFill>
                <a:latin typeface="Verdana"/>
                <a:cs typeface="Verdana"/>
              </a:rPr>
              <a:t>Т</a:t>
            </a:r>
            <a:r>
              <a:rPr dirty="0" sz="2400" spc="-215" b="1">
                <a:solidFill>
                  <a:srgbClr val="1B1B1B"/>
                </a:solidFill>
                <a:latin typeface="Verdana"/>
                <a:cs typeface="Verdana"/>
              </a:rPr>
              <a:t>Ь</a:t>
            </a:r>
            <a:r>
              <a:rPr dirty="0" sz="2400" spc="-250" b="1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dirty="0" sz="2400" spc="-160" b="1">
                <a:solidFill>
                  <a:srgbClr val="1B1B1B"/>
                </a:solidFill>
                <a:latin typeface="Verdana"/>
                <a:cs typeface="Verdana"/>
              </a:rPr>
              <a:t>С</a:t>
            </a:r>
            <a:r>
              <a:rPr dirty="0" sz="2400" spc="-250" b="1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dirty="0" sz="2400" spc="-175" b="1">
                <a:solidFill>
                  <a:srgbClr val="1B1B1B"/>
                </a:solidFill>
                <a:latin typeface="Verdana"/>
                <a:cs typeface="Verdana"/>
              </a:rPr>
              <a:t>Р</a:t>
            </a:r>
            <a:r>
              <a:rPr dirty="0" sz="2400" spc="-210" b="1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dirty="0" sz="2400" spc="-235" b="1">
                <a:solidFill>
                  <a:srgbClr val="1B1B1B"/>
                </a:solidFill>
                <a:latin typeface="Verdana"/>
                <a:cs typeface="Verdana"/>
              </a:rPr>
              <a:t>Б</a:t>
            </a:r>
            <a:r>
              <a:rPr dirty="0" sz="2400" spc="-315" b="1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dirty="0" sz="2400" spc="-225" b="1">
                <a:solidFill>
                  <a:srgbClr val="1B1B1B"/>
                </a:solidFill>
                <a:latin typeface="Verdana"/>
                <a:cs typeface="Verdana"/>
              </a:rPr>
              <a:t>Т</a:t>
            </a:r>
            <a:r>
              <a:rPr dirty="0" sz="2400" spc="-315" b="1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dirty="0" sz="2400" spc="-275" b="1">
                <a:solidFill>
                  <a:srgbClr val="1B1B1B"/>
                </a:solidFill>
                <a:latin typeface="Verdana"/>
                <a:cs typeface="Verdana"/>
              </a:rPr>
              <a:t>Й</a:t>
            </a:r>
            <a:r>
              <a:rPr dirty="0" sz="2400" spc="-250" b="1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dirty="0" sz="2400" spc="-280" b="1">
                <a:solidFill>
                  <a:srgbClr val="1B1B1B"/>
                </a:solidFill>
                <a:latin typeface="Verdana"/>
                <a:cs typeface="Verdana"/>
              </a:rPr>
              <a:t>И</a:t>
            </a:r>
            <a:r>
              <a:rPr dirty="0" sz="2400" spc="-229" b="1">
                <a:solidFill>
                  <a:srgbClr val="1B1B1B"/>
                </a:solidFill>
                <a:latin typeface="Verdana"/>
                <a:cs typeface="Verdana"/>
              </a:rPr>
              <a:t>З</a:t>
            </a:r>
            <a:r>
              <a:rPr dirty="0" sz="2400" spc="-260" b="1">
                <a:solidFill>
                  <a:srgbClr val="1B1B1B"/>
                </a:solidFill>
                <a:latin typeface="Verdana"/>
                <a:cs typeface="Verdana"/>
              </a:rPr>
              <a:t>Н</a:t>
            </a:r>
            <a:r>
              <a:rPr dirty="0" sz="2400" spc="-245" b="1">
                <a:solidFill>
                  <a:srgbClr val="1B1B1B"/>
                </a:solidFill>
                <a:latin typeface="Verdana"/>
                <a:cs typeface="Verdana"/>
              </a:rPr>
              <a:t>У</a:t>
            </a:r>
            <a:r>
              <a:rPr dirty="0" sz="2400" spc="-225" b="1">
                <a:solidFill>
                  <a:srgbClr val="1B1B1B"/>
                </a:solidFill>
                <a:latin typeface="Verdana"/>
                <a:cs typeface="Verdana"/>
              </a:rPr>
              <a:t>Т</a:t>
            </a:r>
            <a:r>
              <a:rPr dirty="0" sz="2400" spc="-175" b="1">
                <a:solidFill>
                  <a:srgbClr val="1B1B1B"/>
                </a:solidFill>
                <a:latin typeface="Verdana"/>
                <a:cs typeface="Verdana"/>
              </a:rPr>
              <a:t>Р</a:t>
            </a:r>
            <a:r>
              <a:rPr dirty="0" sz="2400" spc="-280" b="1">
                <a:solidFill>
                  <a:srgbClr val="1B1B1B"/>
                </a:solidFill>
                <a:latin typeface="Verdana"/>
                <a:cs typeface="Verdana"/>
              </a:rPr>
              <a:t>И</a:t>
            </a:r>
            <a:r>
              <a:rPr dirty="0" sz="2400" spc="-120" b="1">
                <a:solidFill>
                  <a:srgbClr val="1B1B1B"/>
                </a:solidFill>
                <a:latin typeface="Verdana"/>
                <a:cs typeface="Verdana"/>
              </a:rPr>
              <a:t>.</a:t>
            </a:r>
            <a:r>
              <a:rPr dirty="0" sz="2400" spc="-215" b="1">
                <a:solidFill>
                  <a:srgbClr val="1B1B1B"/>
                </a:solidFill>
                <a:latin typeface="Verdana"/>
                <a:cs typeface="Verdana"/>
              </a:rPr>
              <a:t>"</a:t>
            </a:r>
            <a:endParaRPr sz="2400">
              <a:latin typeface="Verdana"/>
              <a:cs typeface="Verdana"/>
            </a:endParaRPr>
          </a:p>
          <a:p>
            <a:pPr algn="ctr" marR="160655">
              <a:lnSpc>
                <a:spcPct val="100000"/>
              </a:lnSpc>
              <a:spcBef>
                <a:spcPts val="1975"/>
              </a:spcBef>
            </a:pPr>
            <a:r>
              <a:rPr dirty="0" sz="1800" spc="-110">
                <a:solidFill>
                  <a:srgbClr val="1B1B1B"/>
                </a:solidFill>
                <a:latin typeface="Lucida Sans Unicode"/>
                <a:cs typeface="Lucida Sans Unicode"/>
              </a:rPr>
              <a:t>С</a:t>
            </a:r>
            <a:r>
              <a:rPr dirty="0" sz="1800" spc="10">
                <a:solidFill>
                  <a:srgbClr val="1B1B1B"/>
                </a:solidFill>
                <a:latin typeface="Lucida Sans Unicode"/>
                <a:cs typeface="Lucida Sans Unicode"/>
              </a:rPr>
              <a:t>е</a:t>
            </a:r>
            <a:r>
              <a:rPr dirty="0" sz="1800" spc="-30">
                <a:solidFill>
                  <a:srgbClr val="1B1B1B"/>
                </a:solidFill>
                <a:latin typeface="Lucida Sans Unicode"/>
                <a:cs typeface="Lucida Sans Unicode"/>
              </a:rPr>
              <a:t>р</a:t>
            </a:r>
            <a:r>
              <a:rPr dirty="0" sz="1800" spc="-114">
                <a:solidFill>
                  <a:srgbClr val="1B1B1B"/>
                </a:solidFill>
                <a:latin typeface="Lucida Sans Unicode"/>
                <a:cs typeface="Lucida Sans Unicode"/>
              </a:rPr>
              <a:t>г</a:t>
            </a:r>
            <a:r>
              <a:rPr dirty="0" sz="1800" spc="10">
                <a:solidFill>
                  <a:srgbClr val="1B1B1B"/>
                </a:solidFill>
                <a:latin typeface="Lucida Sans Unicode"/>
                <a:cs typeface="Lucida Sans Unicode"/>
              </a:rPr>
              <a:t>е</a:t>
            </a:r>
            <a:r>
              <a:rPr dirty="0" sz="1800" spc="25">
                <a:solidFill>
                  <a:srgbClr val="1B1B1B"/>
                </a:solidFill>
                <a:latin typeface="Lucida Sans Unicode"/>
                <a:cs typeface="Lucida Sans Unicode"/>
              </a:rPr>
              <a:t>й</a:t>
            </a:r>
            <a:r>
              <a:rPr dirty="0" sz="1800" spc="-15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0">
                <a:solidFill>
                  <a:srgbClr val="1B1B1B"/>
                </a:solidFill>
                <a:latin typeface="Lucida Sans Unicode"/>
                <a:cs typeface="Lucida Sans Unicode"/>
              </a:rPr>
              <a:t>П</a:t>
            </a:r>
            <a:r>
              <a:rPr dirty="0" sz="1800" spc="-20">
                <a:solidFill>
                  <a:srgbClr val="1B1B1B"/>
                </a:solidFill>
                <a:latin typeface="Lucida Sans Unicode"/>
                <a:cs typeface="Lucida Sans Unicode"/>
              </a:rPr>
              <a:t>л</a:t>
            </a:r>
            <a:r>
              <a:rPr dirty="0" sz="1800" spc="15">
                <a:solidFill>
                  <a:srgbClr val="1B1B1B"/>
                </a:solidFill>
                <a:latin typeface="Lucida Sans Unicode"/>
                <a:cs typeface="Lucida Sans Unicode"/>
              </a:rPr>
              <a:t>а</a:t>
            </a:r>
            <a:r>
              <a:rPr dirty="0" sz="1800" spc="-155">
                <a:solidFill>
                  <a:srgbClr val="1B1B1B"/>
                </a:solidFill>
                <a:latin typeface="Lucida Sans Unicode"/>
                <a:cs typeface="Lucida Sans Unicode"/>
              </a:rPr>
              <a:t>х</a:t>
            </a:r>
            <a:r>
              <a:rPr dirty="0" sz="1800" spc="-20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dirty="0" sz="1800" spc="-35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dirty="0" sz="1800" spc="15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dirty="0" sz="1800" spc="25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dirty="0" sz="1800" spc="-20">
                <a:solidFill>
                  <a:srgbClr val="1B1B1B"/>
                </a:solidFill>
                <a:latin typeface="Lucida Sans Unicode"/>
                <a:cs typeface="Lucida Sans Unicode"/>
              </a:rPr>
              <a:t>ко</a:t>
            </a:r>
            <a:r>
              <a:rPr dirty="0" sz="1800" spc="90">
                <a:solidFill>
                  <a:srgbClr val="1B1B1B"/>
                </a:solidFill>
                <a:latin typeface="Lucida Sans Unicode"/>
                <a:cs typeface="Lucida Sans Unicode"/>
              </a:rPr>
              <a:t>в</a:t>
            </a:r>
            <a:endParaRPr sz="1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1900">
              <a:latin typeface="Lucida Sans Unicode"/>
              <a:cs typeface="Lucida Sans Unicode"/>
            </a:endParaRPr>
          </a:p>
          <a:p>
            <a:pPr algn="ctr" marL="10372725" marR="5080">
              <a:lnSpc>
                <a:spcPct val="115799"/>
              </a:lnSpc>
            </a:pPr>
            <a:r>
              <a:rPr dirty="0" sz="2100">
                <a:solidFill>
                  <a:srgbClr val="1B1B1B"/>
                </a:solidFill>
                <a:latin typeface="Lucida Sans Unicode"/>
                <a:cs typeface="Lucida Sans Unicode"/>
              </a:rPr>
              <a:t>П</a:t>
            </a:r>
            <a:r>
              <a:rPr dirty="0" sz="2100" spc="-15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dirty="0" sz="2100" spc="-25">
                <a:solidFill>
                  <a:srgbClr val="1B1B1B"/>
                </a:solidFill>
                <a:latin typeface="Lucida Sans Unicode"/>
                <a:cs typeface="Lucida Sans Unicode"/>
              </a:rPr>
              <a:t>э</a:t>
            </a:r>
            <a:r>
              <a:rPr dirty="0" sz="2100" spc="-35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dirty="0" sz="2100" spc="-15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dirty="0" sz="2100" spc="50">
                <a:solidFill>
                  <a:srgbClr val="1B1B1B"/>
                </a:solidFill>
                <a:latin typeface="Lucida Sans Unicode"/>
                <a:cs typeface="Lucida Sans Unicode"/>
              </a:rPr>
              <a:t>м</a:t>
            </a:r>
            <a:r>
              <a:rPr dirty="0" sz="2100" spc="-30">
                <a:solidFill>
                  <a:srgbClr val="1B1B1B"/>
                </a:solidFill>
                <a:latin typeface="Lucida Sans Unicode"/>
                <a:cs typeface="Lucida Sans Unicode"/>
              </a:rPr>
              <a:t>у</a:t>
            </a:r>
            <a:r>
              <a:rPr dirty="0" sz="2100" spc="-28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100">
                <a:solidFill>
                  <a:srgbClr val="1B1B1B"/>
                </a:solidFill>
                <a:latin typeface="Lucida Sans Unicode"/>
                <a:cs typeface="Lucida Sans Unicode"/>
              </a:rPr>
              <a:t>п</a:t>
            </a:r>
            <a:r>
              <a:rPr dirty="0" sz="2100" spc="25">
                <a:solidFill>
                  <a:srgbClr val="1B1B1B"/>
                </a:solidFill>
                <a:latin typeface="Lucida Sans Unicode"/>
                <a:cs typeface="Lucida Sans Unicode"/>
              </a:rPr>
              <a:t>а</a:t>
            </a:r>
            <a:r>
              <a:rPr dirty="0" sz="2100" spc="-35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dirty="0" sz="2100" spc="-25">
                <a:solidFill>
                  <a:srgbClr val="1B1B1B"/>
                </a:solidFill>
                <a:latin typeface="Lucida Sans Unicode"/>
                <a:cs typeface="Lucida Sans Unicode"/>
              </a:rPr>
              <a:t>р</a:t>
            </a:r>
            <a:r>
              <a:rPr dirty="0" sz="2100" spc="4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dirty="0" sz="2100" spc="-15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dirty="0" sz="2100" spc="25">
                <a:solidFill>
                  <a:srgbClr val="1B1B1B"/>
                </a:solidFill>
                <a:latin typeface="Lucida Sans Unicode"/>
                <a:cs typeface="Lucida Sans Unicode"/>
              </a:rPr>
              <a:t>з</a:t>
            </a:r>
            <a:r>
              <a:rPr dirty="0" sz="2100" spc="-35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dirty="0" sz="2100" spc="4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dirty="0" sz="2100" spc="25">
                <a:solidFill>
                  <a:srgbClr val="1B1B1B"/>
                </a:solidFill>
                <a:latin typeface="Lucida Sans Unicode"/>
                <a:cs typeface="Lucida Sans Unicode"/>
              </a:rPr>
              <a:t>з</a:t>
            </a:r>
            <a:r>
              <a:rPr dirty="0" sz="2100" spc="50">
                <a:solidFill>
                  <a:srgbClr val="1B1B1B"/>
                </a:solidFill>
                <a:latin typeface="Lucida Sans Unicode"/>
                <a:cs typeface="Lucida Sans Unicode"/>
              </a:rPr>
              <a:t>м</a:t>
            </a:r>
            <a:r>
              <a:rPr dirty="0" sz="2100" spc="-28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40">
                <a:solidFill>
                  <a:srgbClr val="1B1B1B"/>
                </a:solidFill>
                <a:latin typeface="Microsoft Sans Serif"/>
                <a:cs typeface="Microsoft Sans Serif"/>
              </a:rPr>
              <a:t>-</a:t>
            </a:r>
            <a:r>
              <a:rPr dirty="0" sz="2100" spc="-180">
                <a:solidFill>
                  <a:srgbClr val="1B1B1B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-25">
                <a:solidFill>
                  <a:srgbClr val="1B1B1B"/>
                </a:solidFill>
                <a:latin typeface="Lucida Sans Unicode"/>
                <a:cs typeface="Lucida Sans Unicode"/>
              </a:rPr>
              <a:t>э</a:t>
            </a:r>
            <a:r>
              <a:rPr dirty="0" sz="2100" spc="-35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dirty="0" sz="2100" spc="-15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dirty="0" sz="2100" spc="-28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30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dirty="0" sz="2100" spc="15">
                <a:solidFill>
                  <a:srgbClr val="1B1B1B"/>
                </a:solidFill>
                <a:latin typeface="Lucida Sans Unicode"/>
                <a:cs typeface="Lucida Sans Unicode"/>
              </a:rPr>
              <a:t>е  </a:t>
            </a:r>
            <a:r>
              <a:rPr dirty="0" sz="2100" spc="25">
                <a:solidFill>
                  <a:srgbClr val="1B1B1B"/>
                </a:solidFill>
                <a:latin typeface="Lucida Sans Unicode"/>
                <a:cs typeface="Lucida Sans Unicode"/>
              </a:rPr>
              <a:t>з</a:t>
            </a:r>
            <a:r>
              <a:rPr dirty="0" sz="2100" spc="30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dirty="0" sz="2100" spc="25">
                <a:solidFill>
                  <a:srgbClr val="1B1B1B"/>
                </a:solidFill>
                <a:latin typeface="Lucida Sans Unicode"/>
                <a:cs typeface="Lucida Sans Unicode"/>
              </a:rPr>
              <a:t>а</a:t>
            </a:r>
            <a:r>
              <a:rPr dirty="0" sz="2100" spc="30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dirty="0" sz="2100" spc="4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dirty="0" sz="2100" spc="20">
                <a:solidFill>
                  <a:srgbClr val="1B1B1B"/>
                </a:solidFill>
                <a:latin typeface="Lucida Sans Unicode"/>
                <a:cs typeface="Lucida Sans Unicode"/>
              </a:rPr>
              <a:t>е</a:t>
            </a:r>
            <a:r>
              <a:rPr dirty="0" sz="2100" spc="-28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65">
                <a:solidFill>
                  <a:srgbClr val="1B1B1B"/>
                </a:solidFill>
                <a:latin typeface="Lucida Sans Unicode"/>
                <a:cs typeface="Lucida Sans Unicode"/>
              </a:rPr>
              <a:t>ф</a:t>
            </a:r>
            <a:r>
              <a:rPr dirty="0" sz="2100" spc="-15">
                <a:solidFill>
                  <a:srgbClr val="1B1B1B"/>
                </a:solidFill>
                <a:latin typeface="Lucida Sans Unicode"/>
                <a:cs typeface="Lucida Sans Unicode"/>
              </a:rPr>
              <a:t>л</a:t>
            </a:r>
            <a:r>
              <a:rPr dirty="0" sz="2100" spc="25">
                <a:solidFill>
                  <a:srgbClr val="1B1B1B"/>
                </a:solidFill>
                <a:latin typeface="Lucida Sans Unicode"/>
                <a:cs typeface="Lucida Sans Unicode"/>
              </a:rPr>
              <a:t>а</a:t>
            </a:r>
            <a:r>
              <a:rPr dirty="0" sz="2100" spc="-125">
                <a:solidFill>
                  <a:srgbClr val="1B1B1B"/>
                </a:solidFill>
                <a:latin typeface="Lucida Sans Unicode"/>
                <a:cs typeface="Lucida Sans Unicode"/>
              </a:rPr>
              <a:t>г</a:t>
            </a:r>
            <a:r>
              <a:rPr dirty="0" sz="2100" spc="25">
                <a:solidFill>
                  <a:srgbClr val="1B1B1B"/>
                </a:solidFill>
                <a:latin typeface="Lucida Sans Unicode"/>
                <a:cs typeface="Lucida Sans Unicode"/>
              </a:rPr>
              <a:t>а</a:t>
            </a:r>
            <a:r>
              <a:rPr dirty="0" sz="2100" spc="-28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4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dirty="0" sz="2100" spc="-28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100">
                <a:solidFill>
                  <a:srgbClr val="1B1B1B"/>
                </a:solidFill>
                <a:latin typeface="Lucida Sans Unicode"/>
                <a:cs typeface="Lucida Sans Unicode"/>
              </a:rPr>
              <a:t>п</a:t>
            </a:r>
            <a:r>
              <a:rPr dirty="0" sz="2100" spc="-25">
                <a:solidFill>
                  <a:srgbClr val="1B1B1B"/>
                </a:solidFill>
                <a:latin typeface="Lucida Sans Unicode"/>
                <a:cs typeface="Lucida Sans Unicode"/>
              </a:rPr>
              <a:t>р</a:t>
            </a:r>
            <a:r>
              <a:rPr dirty="0" sz="2100" spc="20">
                <a:solidFill>
                  <a:srgbClr val="1B1B1B"/>
                </a:solidFill>
                <a:latin typeface="Lucida Sans Unicode"/>
                <a:cs typeface="Lucida Sans Unicode"/>
              </a:rPr>
              <a:t>е</a:t>
            </a:r>
            <a:r>
              <a:rPr dirty="0" sz="2100" spc="25">
                <a:solidFill>
                  <a:srgbClr val="1B1B1B"/>
                </a:solidFill>
                <a:latin typeface="Lucida Sans Unicode"/>
                <a:cs typeface="Lucida Sans Unicode"/>
              </a:rPr>
              <a:t>з</a:t>
            </a:r>
            <a:r>
              <a:rPr dirty="0" sz="2100" spc="4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dirty="0" sz="2100" spc="-185">
                <a:solidFill>
                  <a:srgbClr val="1B1B1B"/>
                </a:solidFill>
                <a:latin typeface="Lucida Sans Unicode"/>
                <a:cs typeface="Lucida Sans Unicode"/>
              </a:rPr>
              <a:t>д</a:t>
            </a:r>
            <a:r>
              <a:rPr dirty="0" sz="2100" spc="20">
                <a:solidFill>
                  <a:srgbClr val="1B1B1B"/>
                </a:solidFill>
                <a:latin typeface="Lucida Sans Unicode"/>
                <a:cs typeface="Lucida Sans Unicode"/>
              </a:rPr>
              <a:t>е</a:t>
            </a:r>
            <a:r>
              <a:rPr dirty="0" sz="2100" spc="30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dirty="0" sz="2100" spc="-35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dirty="0" sz="2100" spc="15">
                <a:solidFill>
                  <a:srgbClr val="1B1B1B"/>
                </a:solidFill>
                <a:latin typeface="Lucida Sans Unicode"/>
                <a:cs typeface="Lucida Sans Unicode"/>
              </a:rPr>
              <a:t>а  </a:t>
            </a:r>
            <a:r>
              <a:rPr dirty="0" sz="2100" spc="40">
                <a:solidFill>
                  <a:srgbClr val="1B1B1B"/>
                </a:solidFill>
                <a:latin typeface="Microsoft Sans Serif"/>
                <a:cs typeface="Microsoft Sans Serif"/>
              </a:rPr>
              <a:t>(</a:t>
            </a:r>
            <a:r>
              <a:rPr dirty="0" sz="2100" spc="-175">
                <a:solidFill>
                  <a:srgbClr val="1B1B1B"/>
                </a:solidFill>
                <a:latin typeface="Lucida Sans Unicode"/>
                <a:cs typeface="Lucida Sans Unicode"/>
              </a:rPr>
              <a:t>х</a:t>
            </a:r>
            <a:r>
              <a:rPr dirty="0" sz="2100" spc="-15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dirty="0" sz="2100" spc="-35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dirty="0" sz="2100" spc="105">
                <a:solidFill>
                  <a:srgbClr val="1B1B1B"/>
                </a:solidFill>
                <a:latin typeface="Lucida Sans Unicode"/>
                <a:cs typeface="Lucida Sans Unicode"/>
              </a:rPr>
              <a:t>я</a:t>
            </a:r>
            <a:r>
              <a:rPr dirty="0" sz="2100" spc="-28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4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dirty="0" sz="2100" spc="-28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25">
                <a:solidFill>
                  <a:srgbClr val="1B1B1B"/>
                </a:solidFill>
                <a:latin typeface="Lucida Sans Unicode"/>
                <a:cs typeface="Lucida Sans Unicode"/>
              </a:rPr>
              <a:t>э</a:t>
            </a:r>
            <a:r>
              <a:rPr dirty="0" sz="2100" spc="-35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dirty="0" sz="2100" spc="-15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dirty="0" sz="2100" spc="-28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85">
                <a:solidFill>
                  <a:srgbClr val="1B1B1B"/>
                </a:solidFill>
                <a:latin typeface="Lucida Sans Unicode"/>
                <a:cs typeface="Lucida Sans Unicode"/>
              </a:rPr>
              <a:t>д</a:t>
            </a:r>
            <a:r>
              <a:rPr dirty="0" sz="2100" spc="20">
                <a:solidFill>
                  <a:srgbClr val="1B1B1B"/>
                </a:solidFill>
                <a:latin typeface="Lucida Sans Unicode"/>
                <a:cs typeface="Lucida Sans Unicode"/>
              </a:rPr>
              <a:t>е</a:t>
            </a:r>
            <a:r>
              <a:rPr dirty="0" sz="2100" spc="-35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dirty="0" sz="2100" spc="4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dirty="0" sz="2100" spc="-28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30">
                <a:solidFill>
                  <a:srgbClr val="1B1B1B"/>
                </a:solidFill>
                <a:latin typeface="Lucida Sans Unicode"/>
                <a:cs typeface="Lucida Sans Unicode"/>
              </a:rPr>
              <a:t>у</a:t>
            </a:r>
            <a:r>
              <a:rPr dirty="0" sz="2100" spc="25">
                <a:solidFill>
                  <a:srgbClr val="1B1B1B"/>
                </a:solidFill>
                <a:latin typeface="Lucida Sans Unicode"/>
                <a:cs typeface="Lucida Sans Unicode"/>
              </a:rPr>
              <a:t>з</a:t>
            </a:r>
            <a:r>
              <a:rPr dirty="0" sz="2100" spc="30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dirty="0" sz="2100" spc="25">
                <a:solidFill>
                  <a:srgbClr val="1B1B1B"/>
                </a:solidFill>
                <a:latin typeface="Lucida Sans Unicode"/>
                <a:cs typeface="Lucida Sans Unicode"/>
              </a:rPr>
              <a:t>а</a:t>
            </a:r>
            <a:r>
              <a:rPr dirty="0" sz="2100" spc="55">
                <a:solidFill>
                  <a:srgbClr val="1B1B1B"/>
                </a:solidFill>
                <a:latin typeface="Lucida Sans Unicode"/>
                <a:cs typeface="Lucida Sans Unicode"/>
              </a:rPr>
              <a:t>ю</a:t>
            </a:r>
            <a:r>
              <a:rPr dirty="0" sz="2100" spc="-35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dirty="0" sz="2100" spc="40">
                <a:solidFill>
                  <a:srgbClr val="1B1B1B"/>
                </a:solidFill>
                <a:latin typeface="Microsoft Sans Serif"/>
                <a:cs typeface="Microsoft Sans Serif"/>
              </a:rPr>
              <a:t>)</a:t>
            </a:r>
            <a:r>
              <a:rPr dirty="0" sz="2100" spc="-25">
                <a:solidFill>
                  <a:srgbClr val="1B1B1B"/>
                </a:solidFill>
                <a:latin typeface="Microsoft Sans Serif"/>
                <a:cs typeface="Microsoft Sans Serif"/>
              </a:rPr>
              <a:t>.</a:t>
            </a:r>
            <a:r>
              <a:rPr dirty="0" sz="2100" spc="-180">
                <a:solidFill>
                  <a:srgbClr val="1B1B1B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70">
                <a:solidFill>
                  <a:srgbClr val="1B1B1B"/>
                </a:solidFill>
                <a:latin typeface="Lucida Sans Unicode"/>
                <a:cs typeface="Lucida Sans Unicode"/>
              </a:rPr>
              <a:t>Э</a:t>
            </a:r>
            <a:r>
              <a:rPr dirty="0" sz="2100" spc="-35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dirty="0" sz="2100" spc="-10">
                <a:solidFill>
                  <a:srgbClr val="1B1B1B"/>
                </a:solidFill>
                <a:latin typeface="Lucida Sans Unicode"/>
                <a:cs typeface="Lucida Sans Unicode"/>
              </a:rPr>
              <a:t>о  </a:t>
            </a:r>
            <a:r>
              <a:rPr dirty="0" sz="2100" spc="25">
                <a:solidFill>
                  <a:srgbClr val="1B1B1B"/>
                </a:solidFill>
                <a:latin typeface="Lucida Sans Unicode"/>
                <a:cs typeface="Lucida Sans Unicode"/>
              </a:rPr>
              <a:t>з</a:t>
            </a:r>
            <a:r>
              <a:rPr dirty="0" sz="2100" spc="25">
                <a:solidFill>
                  <a:srgbClr val="1B1B1B"/>
                </a:solidFill>
                <a:latin typeface="Lucida Sans Unicode"/>
                <a:cs typeface="Lucida Sans Unicode"/>
              </a:rPr>
              <a:t>а</a:t>
            </a:r>
            <a:r>
              <a:rPr dirty="0" sz="2100" spc="10">
                <a:solidFill>
                  <a:srgbClr val="1B1B1B"/>
                </a:solidFill>
                <a:latin typeface="Lucida Sans Unicode"/>
                <a:cs typeface="Lucida Sans Unicode"/>
              </a:rPr>
              <a:t>б</a:t>
            </a:r>
            <a:r>
              <a:rPr dirty="0" sz="2100" spc="-15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dirty="0" sz="2100" spc="-35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dirty="0" sz="2100" spc="25">
                <a:solidFill>
                  <a:srgbClr val="1B1B1B"/>
                </a:solidFill>
                <a:latin typeface="Lucida Sans Unicode"/>
                <a:cs typeface="Lucida Sans Unicode"/>
              </a:rPr>
              <a:t>а</a:t>
            </a:r>
            <a:r>
              <a:rPr dirty="0" sz="2100" spc="-28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5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dirty="0" sz="2100" spc="-28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114">
                <a:solidFill>
                  <a:srgbClr val="1B1B1B"/>
                </a:solidFill>
                <a:latin typeface="Lucida Sans Unicode"/>
                <a:cs typeface="Lucida Sans Unicode"/>
              </a:rPr>
              <a:t>Р</a:t>
            </a:r>
            <a:r>
              <a:rPr dirty="0" sz="2100" spc="-15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dirty="0" sz="2100" spc="-185">
                <a:solidFill>
                  <a:srgbClr val="1B1B1B"/>
                </a:solidFill>
                <a:latin typeface="Lucida Sans Unicode"/>
                <a:cs typeface="Lucida Sans Unicode"/>
              </a:rPr>
              <a:t>д</a:t>
            </a:r>
            <a:r>
              <a:rPr dirty="0" sz="2100" spc="4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dirty="0" sz="2100" spc="30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dirty="0" sz="2100" spc="20">
                <a:solidFill>
                  <a:srgbClr val="1B1B1B"/>
                </a:solidFill>
                <a:latin typeface="Lucida Sans Unicode"/>
                <a:cs typeface="Lucida Sans Unicode"/>
              </a:rPr>
              <a:t>е</a:t>
            </a:r>
            <a:r>
              <a:rPr dirty="0" sz="2100" spc="-30">
                <a:solidFill>
                  <a:srgbClr val="1B1B1B"/>
                </a:solidFill>
                <a:latin typeface="Microsoft Sans Serif"/>
                <a:cs typeface="Microsoft Sans Serif"/>
              </a:rPr>
              <a:t>,</a:t>
            </a:r>
            <a:r>
              <a:rPr dirty="0" sz="2100" spc="-180">
                <a:solidFill>
                  <a:srgbClr val="1B1B1B"/>
                </a:solidFill>
                <a:latin typeface="Microsoft Sans Serif"/>
                <a:cs typeface="Microsoft Sans Serif"/>
              </a:rPr>
              <a:t> </a:t>
            </a:r>
            <a:r>
              <a:rPr dirty="0" sz="2100" spc="-15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dirty="0" sz="2100" spc="-285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2100" spc="-15">
                <a:solidFill>
                  <a:srgbClr val="1B1B1B"/>
                </a:solidFill>
                <a:latin typeface="Lucida Sans Unicode"/>
                <a:cs typeface="Lucida Sans Unicode"/>
              </a:rPr>
              <a:t>л</a:t>
            </a:r>
            <a:r>
              <a:rPr dirty="0" sz="2100" spc="55">
                <a:solidFill>
                  <a:srgbClr val="1B1B1B"/>
                </a:solidFill>
                <a:latin typeface="Lucida Sans Unicode"/>
                <a:cs typeface="Lucida Sans Unicode"/>
              </a:rPr>
              <a:t>ю</a:t>
            </a:r>
            <a:r>
              <a:rPr dirty="0" sz="2100" spc="-185">
                <a:solidFill>
                  <a:srgbClr val="1B1B1B"/>
                </a:solidFill>
                <a:latin typeface="Lucida Sans Unicode"/>
                <a:cs typeface="Lucida Sans Unicode"/>
              </a:rPr>
              <a:t>д</a:t>
            </a:r>
            <a:r>
              <a:rPr dirty="0" sz="2100" spc="105">
                <a:solidFill>
                  <a:srgbClr val="1B1B1B"/>
                </a:solidFill>
                <a:latin typeface="Lucida Sans Unicode"/>
                <a:cs typeface="Lucida Sans Unicode"/>
              </a:rPr>
              <a:t>я</a:t>
            </a:r>
            <a:r>
              <a:rPr dirty="0" sz="2100" spc="-175">
                <a:solidFill>
                  <a:srgbClr val="1B1B1B"/>
                </a:solidFill>
                <a:latin typeface="Lucida Sans Unicode"/>
                <a:cs typeface="Lucida Sans Unicode"/>
              </a:rPr>
              <a:t>х</a:t>
            </a:r>
            <a:r>
              <a:rPr dirty="0" sz="2100" spc="-25">
                <a:solidFill>
                  <a:srgbClr val="1B1B1B"/>
                </a:solidFill>
                <a:latin typeface="Microsoft Sans Serif"/>
                <a:cs typeface="Microsoft Sans Serif"/>
              </a:rPr>
              <a:t>.</a:t>
            </a:r>
            <a:endParaRPr sz="21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7704" y="3539325"/>
            <a:ext cx="6953884" cy="2463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8000" spc="285" b="1">
                <a:solidFill>
                  <a:srgbClr val="1B1B1B"/>
                </a:solidFill>
                <a:latin typeface="Trebuchet MS"/>
                <a:cs typeface="Trebuchet MS"/>
              </a:rPr>
              <a:t>В</a:t>
            </a:r>
            <a:r>
              <a:rPr dirty="0" sz="8000" spc="80" b="1">
                <a:solidFill>
                  <a:srgbClr val="1B1B1B"/>
                </a:solidFill>
                <a:latin typeface="Trebuchet MS"/>
                <a:cs typeface="Trebuchet MS"/>
              </a:rPr>
              <a:t>о</a:t>
            </a:r>
            <a:r>
              <a:rPr dirty="0" sz="8000" spc="-25" b="1">
                <a:solidFill>
                  <a:srgbClr val="1B1B1B"/>
                </a:solidFill>
                <a:latin typeface="Trebuchet MS"/>
                <a:cs typeface="Trebuchet MS"/>
              </a:rPr>
              <a:t>л</a:t>
            </a:r>
            <a:r>
              <a:rPr dirty="0" sz="8000" spc="80" b="1">
                <a:solidFill>
                  <a:srgbClr val="1B1B1B"/>
                </a:solidFill>
                <a:latin typeface="Trebuchet MS"/>
                <a:cs typeface="Trebuchet MS"/>
              </a:rPr>
              <a:t>о</a:t>
            </a:r>
            <a:r>
              <a:rPr dirty="0" sz="8000" spc="-55" b="1">
                <a:solidFill>
                  <a:srgbClr val="1B1B1B"/>
                </a:solidFill>
                <a:latin typeface="Trebuchet MS"/>
                <a:cs typeface="Trebuchet MS"/>
              </a:rPr>
              <a:t>н</a:t>
            </a:r>
            <a:r>
              <a:rPr dirty="0" sz="8000" spc="20" b="1">
                <a:solidFill>
                  <a:srgbClr val="1B1B1B"/>
                </a:solidFill>
                <a:latin typeface="Trebuchet MS"/>
                <a:cs typeface="Trebuchet MS"/>
              </a:rPr>
              <a:t>т</a:t>
            </a:r>
            <a:r>
              <a:rPr dirty="0" sz="8000" spc="-170" b="1">
                <a:solidFill>
                  <a:srgbClr val="1B1B1B"/>
                </a:solidFill>
                <a:latin typeface="Trebuchet MS"/>
                <a:cs typeface="Trebuchet MS"/>
              </a:rPr>
              <a:t>е</a:t>
            </a:r>
            <a:r>
              <a:rPr dirty="0" sz="8000" spc="65" b="1">
                <a:solidFill>
                  <a:srgbClr val="1B1B1B"/>
                </a:solidFill>
                <a:latin typeface="Trebuchet MS"/>
                <a:cs typeface="Trebuchet MS"/>
              </a:rPr>
              <a:t>р</a:t>
            </a:r>
            <a:r>
              <a:rPr dirty="0" sz="8000" b="1">
                <a:solidFill>
                  <a:srgbClr val="1B1B1B"/>
                </a:solidFill>
                <a:latin typeface="Trebuchet MS"/>
                <a:cs typeface="Trebuchet MS"/>
              </a:rPr>
              <a:t>с</a:t>
            </a:r>
            <a:r>
              <a:rPr dirty="0" sz="8000" spc="-45" b="1">
                <a:solidFill>
                  <a:srgbClr val="1B1B1B"/>
                </a:solidFill>
                <a:latin typeface="Trebuchet MS"/>
                <a:cs typeface="Trebuchet MS"/>
              </a:rPr>
              <a:t>к</a:t>
            </a:r>
            <a:r>
              <a:rPr dirty="0" sz="8000" spc="80" b="1">
                <a:solidFill>
                  <a:srgbClr val="1B1B1B"/>
                </a:solidFill>
                <a:latin typeface="Trebuchet MS"/>
                <a:cs typeface="Trebuchet MS"/>
              </a:rPr>
              <a:t>о</a:t>
            </a:r>
            <a:r>
              <a:rPr dirty="0" sz="8000" spc="-110" b="1">
                <a:solidFill>
                  <a:srgbClr val="1B1B1B"/>
                </a:solidFill>
                <a:latin typeface="Trebuchet MS"/>
                <a:cs typeface="Trebuchet MS"/>
              </a:rPr>
              <a:t>е  </a:t>
            </a:r>
            <a:r>
              <a:rPr dirty="0" sz="8000" spc="-95" b="1">
                <a:solidFill>
                  <a:srgbClr val="1B1B1B"/>
                </a:solidFill>
                <a:latin typeface="Trebuchet MS"/>
                <a:cs typeface="Trebuchet MS"/>
              </a:rPr>
              <a:t>движение</a:t>
            </a:r>
            <a:endParaRPr sz="80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978156" y="3977656"/>
            <a:ext cx="2331720" cy="2331720"/>
            <a:chOff x="7978156" y="3977656"/>
            <a:chExt cx="2331720" cy="2331720"/>
          </a:xfrm>
        </p:grpSpPr>
        <p:sp>
          <p:nvSpPr>
            <p:cNvPr id="4" name="object 4"/>
            <p:cNvSpPr/>
            <p:nvPr/>
          </p:nvSpPr>
          <p:spPr>
            <a:xfrm>
              <a:off x="7978156" y="3977656"/>
              <a:ext cx="2331720" cy="2331720"/>
            </a:xfrm>
            <a:custGeom>
              <a:avLst/>
              <a:gdLst/>
              <a:ahLst/>
              <a:cxnLst/>
              <a:rect l="l" t="t" r="r" b="b"/>
              <a:pathLst>
                <a:path w="2331720" h="2331720">
                  <a:moveTo>
                    <a:pt x="1165867" y="2331686"/>
                  </a:moveTo>
                  <a:lnTo>
                    <a:pt x="1117787" y="2330714"/>
                  </a:lnTo>
                  <a:lnTo>
                    <a:pt x="1070225" y="2327822"/>
                  </a:lnTo>
                  <a:lnTo>
                    <a:pt x="1023196" y="2323047"/>
                  </a:lnTo>
                  <a:lnTo>
                    <a:pt x="976737" y="2316428"/>
                  </a:lnTo>
                  <a:lnTo>
                    <a:pt x="930884" y="2308001"/>
                  </a:lnTo>
                  <a:lnTo>
                    <a:pt x="885677" y="2297804"/>
                  </a:lnTo>
                  <a:lnTo>
                    <a:pt x="841151" y="2285875"/>
                  </a:lnTo>
                  <a:lnTo>
                    <a:pt x="797346" y="2272251"/>
                  </a:lnTo>
                  <a:lnTo>
                    <a:pt x="754297" y="2256970"/>
                  </a:lnTo>
                  <a:lnTo>
                    <a:pt x="712043" y="2240069"/>
                  </a:lnTo>
                  <a:lnTo>
                    <a:pt x="670622" y="2221585"/>
                  </a:lnTo>
                  <a:lnTo>
                    <a:pt x="630070" y="2201557"/>
                  </a:lnTo>
                  <a:lnTo>
                    <a:pt x="590426" y="2180022"/>
                  </a:lnTo>
                  <a:lnTo>
                    <a:pt x="551726" y="2157016"/>
                  </a:lnTo>
                  <a:lnTo>
                    <a:pt x="514008" y="2132579"/>
                  </a:lnTo>
                  <a:lnTo>
                    <a:pt x="477310" y="2106746"/>
                  </a:lnTo>
                  <a:lnTo>
                    <a:pt x="441670" y="2079557"/>
                  </a:lnTo>
                  <a:lnTo>
                    <a:pt x="407124" y="2051047"/>
                  </a:lnTo>
                  <a:lnTo>
                    <a:pt x="373710" y="2021255"/>
                  </a:lnTo>
                  <a:lnTo>
                    <a:pt x="341467" y="1990219"/>
                  </a:lnTo>
                  <a:lnTo>
                    <a:pt x="310430" y="1957975"/>
                  </a:lnTo>
                  <a:lnTo>
                    <a:pt x="280638" y="1924561"/>
                  </a:lnTo>
                  <a:lnTo>
                    <a:pt x="252129" y="1890015"/>
                  </a:lnTo>
                  <a:lnTo>
                    <a:pt x="224939" y="1854375"/>
                  </a:lnTo>
                  <a:lnTo>
                    <a:pt x="199107" y="1817677"/>
                  </a:lnTo>
                  <a:lnTo>
                    <a:pt x="174669" y="1779959"/>
                  </a:lnTo>
                  <a:lnTo>
                    <a:pt x="151664" y="1741260"/>
                  </a:lnTo>
                  <a:lnTo>
                    <a:pt x="130128" y="1701615"/>
                  </a:lnTo>
                  <a:lnTo>
                    <a:pt x="110100" y="1661063"/>
                  </a:lnTo>
                  <a:lnTo>
                    <a:pt x="91617" y="1619642"/>
                  </a:lnTo>
                  <a:lnTo>
                    <a:pt x="74716" y="1577388"/>
                  </a:lnTo>
                  <a:lnTo>
                    <a:pt x="59435" y="1534340"/>
                  </a:lnTo>
                  <a:lnTo>
                    <a:pt x="45811" y="1490534"/>
                  </a:lnTo>
                  <a:lnTo>
                    <a:pt x="33882" y="1446009"/>
                  </a:lnTo>
                  <a:lnTo>
                    <a:pt x="23685" y="1400801"/>
                  </a:lnTo>
                  <a:lnTo>
                    <a:pt x="15258" y="1354949"/>
                  </a:lnTo>
                  <a:lnTo>
                    <a:pt x="8638" y="1308489"/>
                  </a:lnTo>
                  <a:lnTo>
                    <a:pt x="3864" y="1261460"/>
                  </a:lnTo>
                  <a:lnTo>
                    <a:pt x="972" y="1213899"/>
                  </a:lnTo>
                  <a:lnTo>
                    <a:pt x="0" y="1165864"/>
                  </a:lnTo>
                  <a:lnTo>
                    <a:pt x="972" y="1117787"/>
                  </a:lnTo>
                  <a:lnTo>
                    <a:pt x="3864" y="1070226"/>
                  </a:lnTo>
                  <a:lnTo>
                    <a:pt x="8638" y="1023197"/>
                  </a:lnTo>
                  <a:lnTo>
                    <a:pt x="15258" y="976737"/>
                  </a:lnTo>
                  <a:lnTo>
                    <a:pt x="23685" y="930885"/>
                  </a:lnTo>
                  <a:lnTo>
                    <a:pt x="33882" y="885677"/>
                  </a:lnTo>
                  <a:lnTo>
                    <a:pt x="45811" y="841152"/>
                  </a:lnTo>
                  <a:lnTo>
                    <a:pt x="59435" y="797346"/>
                  </a:lnTo>
                  <a:lnTo>
                    <a:pt x="74716" y="754298"/>
                  </a:lnTo>
                  <a:lnTo>
                    <a:pt x="91617" y="712044"/>
                  </a:lnTo>
                  <a:lnTo>
                    <a:pt x="110100" y="670623"/>
                  </a:lnTo>
                  <a:lnTo>
                    <a:pt x="130128" y="630071"/>
                  </a:lnTo>
                  <a:lnTo>
                    <a:pt x="151664" y="590426"/>
                  </a:lnTo>
                  <a:lnTo>
                    <a:pt x="174669" y="551726"/>
                  </a:lnTo>
                  <a:lnTo>
                    <a:pt x="199107" y="514009"/>
                  </a:lnTo>
                  <a:lnTo>
                    <a:pt x="224939" y="477311"/>
                  </a:lnTo>
                  <a:lnTo>
                    <a:pt x="252129" y="441670"/>
                  </a:lnTo>
                  <a:lnTo>
                    <a:pt x="280638" y="407125"/>
                  </a:lnTo>
                  <a:lnTo>
                    <a:pt x="310430" y="373711"/>
                  </a:lnTo>
                  <a:lnTo>
                    <a:pt x="341467" y="341467"/>
                  </a:lnTo>
                  <a:lnTo>
                    <a:pt x="373710" y="310431"/>
                  </a:lnTo>
                  <a:lnTo>
                    <a:pt x="407124" y="280639"/>
                  </a:lnTo>
                  <a:lnTo>
                    <a:pt x="441670" y="252129"/>
                  </a:lnTo>
                  <a:lnTo>
                    <a:pt x="477310" y="224940"/>
                  </a:lnTo>
                  <a:lnTo>
                    <a:pt x="514008" y="199107"/>
                  </a:lnTo>
                  <a:lnTo>
                    <a:pt x="551726" y="174670"/>
                  </a:lnTo>
                  <a:lnTo>
                    <a:pt x="590426" y="151664"/>
                  </a:lnTo>
                  <a:lnTo>
                    <a:pt x="630070" y="130129"/>
                  </a:lnTo>
                  <a:lnTo>
                    <a:pt x="670622" y="110101"/>
                  </a:lnTo>
                  <a:lnTo>
                    <a:pt x="712043" y="91617"/>
                  </a:lnTo>
                  <a:lnTo>
                    <a:pt x="754297" y="74716"/>
                  </a:lnTo>
                  <a:lnTo>
                    <a:pt x="797346" y="59435"/>
                  </a:lnTo>
                  <a:lnTo>
                    <a:pt x="841151" y="45811"/>
                  </a:lnTo>
                  <a:lnTo>
                    <a:pt x="885677" y="33882"/>
                  </a:lnTo>
                  <a:lnTo>
                    <a:pt x="930884" y="23685"/>
                  </a:lnTo>
                  <a:lnTo>
                    <a:pt x="976737" y="15258"/>
                  </a:lnTo>
                  <a:lnTo>
                    <a:pt x="1023196" y="8639"/>
                  </a:lnTo>
                  <a:lnTo>
                    <a:pt x="1070225" y="3864"/>
                  </a:lnTo>
                  <a:lnTo>
                    <a:pt x="1117787" y="972"/>
                  </a:lnTo>
                  <a:lnTo>
                    <a:pt x="1165843" y="0"/>
                  </a:lnTo>
                  <a:lnTo>
                    <a:pt x="1213899" y="972"/>
                  </a:lnTo>
                  <a:lnTo>
                    <a:pt x="1261460" y="3864"/>
                  </a:lnTo>
                  <a:lnTo>
                    <a:pt x="1308489" y="8639"/>
                  </a:lnTo>
                  <a:lnTo>
                    <a:pt x="1354948" y="15258"/>
                  </a:lnTo>
                  <a:lnTo>
                    <a:pt x="1400801" y="23685"/>
                  </a:lnTo>
                  <a:lnTo>
                    <a:pt x="1446008" y="33882"/>
                  </a:lnTo>
                  <a:lnTo>
                    <a:pt x="1490533" y="45811"/>
                  </a:lnTo>
                  <a:lnTo>
                    <a:pt x="1534339" y="59435"/>
                  </a:lnTo>
                  <a:lnTo>
                    <a:pt x="1577388" y="74716"/>
                  </a:lnTo>
                  <a:lnTo>
                    <a:pt x="1619641" y="91617"/>
                  </a:lnTo>
                  <a:lnTo>
                    <a:pt x="1661063" y="110101"/>
                  </a:lnTo>
                  <a:lnTo>
                    <a:pt x="1701615" y="130129"/>
                  </a:lnTo>
                  <a:lnTo>
                    <a:pt x="1741259" y="151664"/>
                  </a:lnTo>
                  <a:lnTo>
                    <a:pt x="1779959" y="174670"/>
                  </a:lnTo>
                  <a:lnTo>
                    <a:pt x="1817677" y="199107"/>
                  </a:lnTo>
                  <a:lnTo>
                    <a:pt x="1854374" y="224940"/>
                  </a:lnTo>
                  <a:lnTo>
                    <a:pt x="1890015" y="252129"/>
                  </a:lnTo>
                  <a:lnTo>
                    <a:pt x="1924561" y="280639"/>
                  </a:lnTo>
                  <a:lnTo>
                    <a:pt x="1957974" y="310431"/>
                  </a:lnTo>
                  <a:lnTo>
                    <a:pt x="1990218" y="341467"/>
                  </a:lnTo>
                  <a:lnTo>
                    <a:pt x="2021255" y="373711"/>
                  </a:lnTo>
                  <a:lnTo>
                    <a:pt x="2051047" y="407125"/>
                  </a:lnTo>
                  <a:lnTo>
                    <a:pt x="2079556" y="441670"/>
                  </a:lnTo>
                  <a:lnTo>
                    <a:pt x="2106746" y="477311"/>
                  </a:lnTo>
                  <a:lnTo>
                    <a:pt x="2132578" y="514009"/>
                  </a:lnTo>
                  <a:lnTo>
                    <a:pt x="2157016" y="551726"/>
                  </a:lnTo>
                  <a:lnTo>
                    <a:pt x="2180021" y="590426"/>
                  </a:lnTo>
                  <a:lnTo>
                    <a:pt x="2201557" y="630071"/>
                  </a:lnTo>
                  <a:lnTo>
                    <a:pt x="2221585" y="670623"/>
                  </a:lnTo>
                  <a:lnTo>
                    <a:pt x="2240068" y="712044"/>
                  </a:lnTo>
                  <a:lnTo>
                    <a:pt x="2256969" y="754298"/>
                  </a:lnTo>
                  <a:lnTo>
                    <a:pt x="2272251" y="797346"/>
                  </a:lnTo>
                  <a:lnTo>
                    <a:pt x="2285874" y="841152"/>
                  </a:lnTo>
                  <a:lnTo>
                    <a:pt x="2297803" y="885677"/>
                  </a:lnTo>
                  <a:lnTo>
                    <a:pt x="2308000" y="930885"/>
                  </a:lnTo>
                  <a:lnTo>
                    <a:pt x="2316427" y="976737"/>
                  </a:lnTo>
                  <a:lnTo>
                    <a:pt x="2323047" y="1023197"/>
                  </a:lnTo>
                  <a:lnTo>
                    <a:pt x="2327821" y="1070226"/>
                  </a:lnTo>
                  <a:lnTo>
                    <a:pt x="2330714" y="1117787"/>
                  </a:lnTo>
                  <a:lnTo>
                    <a:pt x="2331686" y="1165823"/>
                  </a:lnTo>
                  <a:lnTo>
                    <a:pt x="2330714" y="1213899"/>
                  </a:lnTo>
                  <a:lnTo>
                    <a:pt x="2327821" y="1261460"/>
                  </a:lnTo>
                  <a:lnTo>
                    <a:pt x="2323047" y="1308489"/>
                  </a:lnTo>
                  <a:lnTo>
                    <a:pt x="2316427" y="1354949"/>
                  </a:lnTo>
                  <a:lnTo>
                    <a:pt x="2308000" y="1400801"/>
                  </a:lnTo>
                  <a:lnTo>
                    <a:pt x="2297803" y="1446009"/>
                  </a:lnTo>
                  <a:lnTo>
                    <a:pt x="2285874" y="1490534"/>
                  </a:lnTo>
                  <a:lnTo>
                    <a:pt x="2272251" y="1534340"/>
                  </a:lnTo>
                  <a:lnTo>
                    <a:pt x="2256969" y="1577388"/>
                  </a:lnTo>
                  <a:lnTo>
                    <a:pt x="2240068" y="1619642"/>
                  </a:lnTo>
                  <a:lnTo>
                    <a:pt x="2221585" y="1661063"/>
                  </a:lnTo>
                  <a:lnTo>
                    <a:pt x="2201557" y="1701615"/>
                  </a:lnTo>
                  <a:lnTo>
                    <a:pt x="2180021" y="1741260"/>
                  </a:lnTo>
                  <a:lnTo>
                    <a:pt x="2157016" y="1779959"/>
                  </a:lnTo>
                  <a:lnTo>
                    <a:pt x="2132578" y="1817677"/>
                  </a:lnTo>
                  <a:lnTo>
                    <a:pt x="2106746" y="1854375"/>
                  </a:lnTo>
                  <a:lnTo>
                    <a:pt x="2079556" y="1890015"/>
                  </a:lnTo>
                  <a:lnTo>
                    <a:pt x="2051047" y="1924561"/>
                  </a:lnTo>
                  <a:lnTo>
                    <a:pt x="2021255" y="1957975"/>
                  </a:lnTo>
                  <a:lnTo>
                    <a:pt x="1990218" y="1990219"/>
                  </a:lnTo>
                  <a:lnTo>
                    <a:pt x="1957974" y="2021255"/>
                  </a:lnTo>
                  <a:lnTo>
                    <a:pt x="1924561" y="2051047"/>
                  </a:lnTo>
                  <a:lnTo>
                    <a:pt x="1890015" y="2079557"/>
                  </a:lnTo>
                  <a:lnTo>
                    <a:pt x="1854374" y="2106746"/>
                  </a:lnTo>
                  <a:lnTo>
                    <a:pt x="1817677" y="2132579"/>
                  </a:lnTo>
                  <a:lnTo>
                    <a:pt x="1779959" y="2157016"/>
                  </a:lnTo>
                  <a:lnTo>
                    <a:pt x="1741259" y="2180022"/>
                  </a:lnTo>
                  <a:lnTo>
                    <a:pt x="1701615" y="2201557"/>
                  </a:lnTo>
                  <a:lnTo>
                    <a:pt x="1661063" y="2221585"/>
                  </a:lnTo>
                  <a:lnTo>
                    <a:pt x="1619641" y="2240069"/>
                  </a:lnTo>
                  <a:lnTo>
                    <a:pt x="1577388" y="2256970"/>
                  </a:lnTo>
                  <a:lnTo>
                    <a:pt x="1534339" y="2272251"/>
                  </a:lnTo>
                  <a:lnTo>
                    <a:pt x="1490533" y="2285875"/>
                  </a:lnTo>
                  <a:lnTo>
                    <a:pt x="1446008" y="2297804"/>
                  </a:lnTo>
                  <a:lnTo>
                    <a:pt x="1400801" y="2308001"/>
                  </a:lnTo>
                  <a:lnTo>
                    <a:pt x="1354948" y="2316428"/>
                  </a:lnTo>
                  <a:lnTo>
                    <a:pt x="1308489" y="2323047"/>
                  </a:lnTo>
                  <a:lnTo>
                    <a:pt x="1261460" y="2327822"/>
                  </a:lnTo>
                  <a:lnTo>
                    <a:pt x="1213899" y="2330714"/>
                  </a:lnTo>
                  <a:lnTo>
                    <a:pt x="1165867" y="2331686"/>
                  </a:lnTo>
                  <a:close/>
                </a:path>
              </a:pathLst>
            </a:custGeom>
            <a:solidFill>
              <a:srgbClr val="FEEC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760359" y="4777523"/>
              <a:ext cx="770890" cy="734060"/>
            </a:xfrm>
            <a:custGeom>
              <a:avLst/>
              <a:gdLst/>
              <a:ahLst/>
              <a:cxnLst/>
              <a:rect l="l" t="t" r="r" b="b"/>
              <a:pathLst>
                <a:path w="770890" h="734060">
                  <a:moveTo>
                    <a:pt x="770496" y="217957"/>
                  </a:moveTo>
                  <a:lnTo>
                    <a:pt x="766660" y="214134"/>
                  </a:lnTo>
                  <a:lnTo>
                    <a:pt x="730135" y="214134"/>
                  </a:lnTo>
                  <a:lnTo>
                    <a:pt x="730135" y="59042"/>
                  </a:lnTo>
                  <a:lnTo>
                    <a:pt x="730135" y="45770"/>
                  </a:lnTo>
                  <a:lnTo>
                    <a:pt x="726300" y="41935"/>
                  </a:lnTo>
                  <a:lnTo>
                    <a:pt x="712990" y="41935"/>
                  </a:lnTo>
                  <a:lnTo>
                    <a:pt x="712990" y="59042"/>
                  </a:lnTo>
                  <a:lnTo>
                    <a:pt x="712990" y="214134"/>
                  </a:lnTo>
                  <a:lnTo>
                    <a:pt x="712990" y="231241"/>
                  </a:lnTo>
                  <a:lnTo>
                    <a:pt x="712990" y="716356"/>
                  </a:lnTo>
                  <a:lnTo>
                    <a:pt x="57505" y="716356"/>
                  </a:lnTo>
                  <a:lnTo>
                    <a:pt x="57505" y="231241"/>
                  </a:lnTo>
                  <a:lnTo>
                    <a:pt x="712990" y="231241"/>
                  </a:lnTo>
                  <a:lnTo>
                    <a:pt x="712990" y="214134"/>
                  </a:lnTo>
                  <a:lnTo>
                    <a:pt x="57505" y="214134"/>
                  </a:lnTo>
                  <a:lnTo>
                    <a:pt x="57505" y="59042"/>
                  </a:lnTo>
                  <a:lnTo>
                    <a:pt x="160108" y="59042"/>
                  </a:lnTo>
                  <a:lnTo>
                    <a:pt x="160108" y="97167"/>
                  </a:lnTo>
                  <a:lnTo>
                    <a:pt x="163944" y="100990"/>
                  </a:lnTo>
                  <a:lnTo>
                    <a:pt x="168681" y="100990"/>
                  </a:lnTo>
                  <a:lnTo>
                    <a:pt x="173405" y="100990"/>
                  </a:lnTo>
                  <a:lnTo>
                    <a:pt x="177253" y="97167"/>
                  </a:lnTo>
                  <a:lnTo>
                    <a:pt x="177253" y="59042"/>
                  </a:lnTo>
                  <a:lnTo>
                    <a:pt x="303098" y="59042"/>
                  </a:lnTo>
                  <a:lnTo>
                    <a:pt x="303098" y="97167"/>
                  </a:lnTo>
                  <a:lnTo>
                    <a:pt x="306933" y="100990"/>
                  </a:lnTo>
                  <a:lnTo>
                    <a:pt x="311670" y="100990"/>
                  </a:lnTo>
                  <a:lnTo>
                    <a:pt x="316395" y="100990"/>
                  </a:lnTo>
                  <a:lnTo>
                    <a:pt x="320243" y="97167"/>
                  </a:lnTo>
                  <a:lnTo>
                    <a:pt x="320243" y="59042"/>
                  </a:lnTo>
                  <a:lnTo>
                    <a:pt x="446087" y="59042"/>
                  </a:lnTo>
                  <a:lnTo>
                    <a:pt x="446087" y="97167"/>
                  </a:lnTo>
                  <a:lnTo>
                    <a:pt x="449922" y="100990"/>
                  </a:lnTo>
                  <a:lnTo>
                    <a:pt x="454660" y="100990"/>
                  </a:lnTo>
                  <a:lnTo>
                    <a:pt x="459397" y="100990"/>
                  </a:lnTo>
                  <a:lnTo>
                    <a:pt x="463232" y="97167"/>
                  </a:lnTo>
                  <a:lnTo>
                    <a:pt x="463232" y="59042"/>
                  </a:lnTo>
                  <a:lnTo>
                    <a:pt x="589076" y="59042"/>
                  </a:lnTo>
                  <a:lnTo>
                    <a:pt x="589076" y="97167"/>
                  </a:lnTo>
                  <a:lnTo>
                    <a:pt x="592912" y="100990"/>
                  </a:lnTo>
                  <a:lnTo>
                    <a:pt x="597649" y="100990"/>
                  </a:lnTo>
                  <a:lnTo>
                    <a:pt x="602386" y="100990"/>
                  </a:lnTo>
                  <a:lnTo>
                    <a:pt x="606221" y="97167"/>
                  </a:lnTo>
                  <a:lnTo>
                    <a:pt x="606221" y="59042"/>
                  </a:lnTo>
                  <a:lnTo>
                    <a:pt x="712990" y="59042"/>
                  </a:lnTo>
                  <a:lnTo>
                    <a:pt x="712990" y="41935"/>
                  </a:lnTo>
                  <a:lnTo>
                    <a:pt x="606221" y="41935"/>
                  </a:lnTo>
                  <a:lnTo>
                    <a:pt x="606221" y="3822"/>
                  </a:lnTo>
                  <a:lnTo>
                    <a:pt x="602386" y="0"/>
                  </a:lnTo>
                  <a:lnTo>
                    <a:pt x="592912" y="0"/>
                  </a:lnTo>
                  <a:lnTo>
                    <a:pt x="589076" y="3822"/>
                  </a:lnTo>
                  <a:lnTo>
                    <a:pt x="589076" y="41935"/>
                  </a:lnTo>
                  <a:lnTo>
                    <a:pt x="463232" y="41935"/>
                  </a:lnTo>
                  <a:lnTo>
                    <a:pt x="463232" y="3822"/>
                  </a:lnTo>
                  <a:lnTo>
                    <a:pt x="459397" y="0"/>
                  </a:lnTo>
                  <a:lnTo>
                    <a:pt x="449922" y="0"/>
                  </a:lnTo>
                  <a:lnTo>
                    <a:pt x="446087" y="3822"/>
                  </a:lnTo>
                  <a:lnTo>
                    <a:pt x="446087" y="41935"/>
                  </a:lnTo>
                  <a:lnTo>
                    <a:pt x="320243" y="41935"/>
                  </a:lnTo>
                  <a:lnTo>
                    <a:pt x="320243" y="3822"/>
                  </a:lnTo>
                  <a:lnTo>
                    <a:pt x="316395" y="0"/>
                  </a:lnTo>
                  <a:lnTo>
                    <a:pt x="306933" y="0"/>
                  </a:lnTo>
                  <a:lnTo>
                    <a:pt x="303098" y="3822"/>
                  </a:lnTo>
                  <a:lnTo>
                    <a:pt x="303098" y="41935"/>
                  </a:lnTo>
                  <a:lnTo>
                    <a:pt x="177253" y="41935"/>
                  </a:lnTo>
                  <a:lnTo>
                    <a:pt x="177253" y="3822"/>
                  </a:lnTo>
                  <a:lnTo>
                    <a:pt x="173405" y="0"/>
                  </a:lnTo>
                  <a:lnTo>
                    <a:pt x="163944" y="0"/>
                  </a:lnTo>
                  <a:lnTo>
                    <a:pt x="160108" y="3822"/>
                  </a:lnTo>
                  <a:lnTo>
                    <a:pt x="160108" y="41935"/>
                  </a:lnTo>
                  <a:lnTo>
                    <a:pt x="44208" y="41935"/>
                  </a:lnTo>
                  <a:lnTo>
                    <a:pt x="40360" y="45770"/>
                  </a:lnTo>
                  <a:lnTo>
                    <a:pt x="40360" y="214134"/>
                  </a:lnTo>
                  <a:lnTo>
                    <a:pt x="3835" y="214134"/>
                  </a:lnTo>
                  <a:lnTo>
                    <a:pt x="0" y="217957"/>
                  </a:lnTo>
                  <a:lnTo>
                    <a:pt x="0" y="227406"/>
                  </a:lnTo>
                  <a:lnTo>
                    <a:pt x="3835" y="231241"/>
                  </a:lnTo>
                  <a:lnTo>
                    <a:pt x="40360" y="231241"/>
                  </a:lnTo>
                  <a:lnTo>
                    <a:pt x="40360" y="729640"/>
                  </a:lnTo>
                  <a:lnTo>
                    <a:pt x="44208" y="733463"/>
                  </a:lnTo>
                  <a:lnTo>
                    <a:pt x="726300" y="733463"/>
                  </a:lnTo>
                  <a:lnTo>
                    <a:pt x="730135" y="729640"/>
                  </a:lnTo>
                  <a:lnTo>
                    <a:pt x="730135" y="716356"/>
                  </a:lnTo>
                  <a:lnTo>
                    <a:pt x="730135" y="231241"/>
                  </a:lnTo>
                  <a:lnTo>
                    <a:pt x="761923" y="231241"/>
                  </a:lnTo>
                  <a:lnTo>
                    <a:pt x="766660" y="231241"/>
                  </a:lnTo>
                  <a:lnTo>
                    <a:pt x="770496" y="227406"/>
                  </a:lnTo>
                  <a:lnTo>
                    <a:pt x="770496" y="217957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933206" y="5100535"/>
              <a:ext cx="424815" cy="278130"/>
            </a:xfrm>
            <a:custGeom>
              <a:avLst/>
              <a:gdLst/>
              <a:ahLst/>
              <a:cxnLst/>
              <a:rect l="l" t="t" r="r" b="b"/>
              <a:pathLst>
                <a:path w="424815" h="278129">
                  <a:moveTo>
                    <a:pt x="100406" y="177914"/>
                  </a:moveTo>
                  <a:lnTo>
                    <a:pt x="0" y="177914"/>
                  </a:lnTo>
                  <a:lnTo>
                    <a:pt x="0" y="278091"/>
                  </a:lnTo>
                  <a:lnTo>
                    <a:pt x="100406" y="278091"/>
                  </a:lnTo>
                  <a:lnTo>
                    <a:pt x="100406" y="177914"/>
                  </a:lnTo>
                  <a:close/>
                </a:path>
                <a:path w="424815" h="278129">
                  <a:moveTo>
                    <a:pt x="100406" y="0"/>
                  </a:moveTo>
                  <a:lnTo>
                    <a:pt x="0" y="0"/>
                  </a:lnTo>
                  <a:lnTo>
                    <a:pt x="0" y="100177"/>
                  </a:lnTo>
                  <a:lnTo>
                    <a:pt x="100406" y="100177"/>
                  </a:lnTo>
                  <a:lnTo>
                    <a:pt x="100406" y="0"/>
                  </a:lnTo>
                  <a:close/>
                </a:path>
                <a:path w="424815" h="278129">
                  <a:moveTo>
                    <a:pt x="262597" y="177914"/>
                  </a:moveTo>
                  <a:lnTo>
                    <a:pt x="162204" y="177914"/>
                  </a:lnTo>
                  <a:lnTo>
                    <a:pt x="162204" y="278091"/>
                  </a:lnTo>
                  <a:lnTo>
                    <a:pt x="262597" y="278091"/>
                  </a:lnTo>
                  <a:lnTo>
                    <a:pt x="262597" y="177914"/>
                  </a:lnTo>
                  <a:close/>
                </a:path>
                <a:path w="424815" h="278129">
                  <a:moveTo>
                    <a:pt x="262597" y="0"/>
                  </a:moveTo>
                  <a:lnTo>
                    <a:pt x="162204" y="0"/>
                  </a:lnTo>
                  <a:lnTo>
                    <a:pt x="162204" y="100177"/>
                  </a:lnTo>
                  <a:lnTo>
                    <a:pt x="262597" y="100177"/>
                  </a:lnTo>
                  <a:lnTo>
                    <a:pt x="262597" y="0"/>
                  </a:lnTo>
                  <a:close/>
                </a:path>
                <a:path w="424815" h="278129">
                  <a:moveTo>
                    <a:pt x="424802" y="177914"/>
                  </a:moveTo>
                  <a:lnTo>
                    <a:pt x="324396" y="177914"/>
                  </a:lnTo>
                  <a:lnTo>
                    <a:pt x="324396" y="278091"/>
                  </a:lnTo>
                  <a:lnTo>
                    <a:pt x="424802" y="278091"/>
                  </a:lnTo>
                  <a:lnTo>
                    <a:pt x="424802" y="177914"/>
                  </a:lnTo>
                  <a:close/>
                </a:path>
                <a:path w="424815" h="278129">
                  <a:moveTo>
                    <a:pt x="424802" y="0"/>
                  </a:moveTo>
                  <a:lnTo>
                    <a:pt x="324396" y="0"/>
                  </a:lnTo>
                  <a:lnTo>
                    <a:pt x="324396" y="100177"/>
                  </a:lnTo>
                  <a:lnTo>
                    <a:pt x="424802" y="100177"/>
                  </a:lnTo>
                  <a:lnTo>
                    <a:pt x="424802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7978156" y="6926612"/>
            <a:ext cx="2331720" cy="2331720"/>
            <a:chOff x="7978156" y="6926612"/>
            <a:chExt cx="2331720" cy="2331720"/>
          </a:xfrm>
        </p:grpSpPr>
        <p:sp>
          <p:nvSpPr>
            <p:cNvPr id="8" name="object 8"/>
            <p:cNvSpPr/>
            <p:nvPr/>
          </p:nvSpPr>
          <p:spPr>
            <a:xfrm>
              <a:off x="7978156" y="6926612"/>
              <a:ext cx="2331720" cy="2331720"/>
            </a:xfrm>
            <a:custGeom>
              <a:avLst/>
              <a:gdLst/>
              <a:ahLst/>
              <a:cxnLst/>
              <a:rect l="l" t="t" r="r" b="b"/>
              <a:pathLst>
                <a:path w="2331720" h="2331720">
                  <a:moveTo>
                    <a:pt x="1165853" y="2331686"/>
                  </a:moveTo>
                  <a:lnTo>
                    <a:pt x="1117787" y="2330714"/>
                  </a:lnTo>
                  <a:lnTo>
                    <a:pt x="1070225" y="2327822"/>
                  </a:lnTo>
                  <a:lnTo>
                    <a:pt x="1023196" y="2323047"/>
                  </a:lnTo>
                  <a:lnTo>
                    <a:pt x="976737" y="2316428"/>
                  </a:lnTo>
                  <a:lnTo>
                    <a:pt x="930884" y="2308001"/>
                  </a:lnTo>
                  <a:lnTo>
                    <a:pt x="885677" y="2297804"/>
                  </a:lnTo>
                  <a:lnTo>
                    <a:pt x="841151" y="2285875"/>
                  </a:lnTo>
                  <a:lnTo>
                    <a:pt x="797346" y="2272251"/>
                  </a:lnTo>
                  <a:lnTo>
                    <a:pt x="754297" y="2256970"/>
                  </a:lnTo>
                  <a:lnTo>
                    <a:pt x="712043" y="2240069"/>
                  </a:lnTo>
                  <a:lnTo>
                    <a:pt x="670622" y="2221585"/>
                  </a:lnTo>
                  <a:lnTo>
                    <a:pt x="630070" y="2201557"/>
                  </a:lnTo>
                  <a:lnTo>
                    <a:pt x="590426" y="2180022"/>
                  </a:lnTo>
                  <a:lnTo>
                    <a:pt x="551726" y="2157016"/>
                  </a:lnTo>
                  <a:lnTo>
                    <a:pt x="514008" y="2132579"/>
                  </a:lnTo>
                  <a:lnTo>
                    <a:pt x="477310" y="2106746"/>
                  </a:lnTo>
                  <a:lnTo>
                    <a:pt x="441670" y="2079557"/>
                  </a:lnTo>
                  <a:lnTo>
                    <a:pt x="407124" y="2051047"/>
                  </a:lnTo>
                  <a:lnTo>
                    <a:pt x="373710" y="2021255"/>
                  </a:lnTo>
                  <a:lnTo>
                    <a:pt x="341467" y="1990219"/>
                  </a:lnTo>
                  <a:lnTo>
                    <a:pt x="310430" y="1957975"/>
                  </a:lnTo>
                  <a:lnTo>
                    <a:pt x="280638" y="1924561"/>
                  </a:lnTo>
                  <a:lnTo>
                    <a:pt x="252129" y="1890016"/>
                  </a:lnTo>
                  <a:lnTo>
                    <a:pt x="224939" y="1854375"/>
                  </a:lnTo>
                  <a:lnTo>
                    <a:pt x="199107" y="1817677"/>
                  </a:lnTo>
                  <a:lnTo>
                    <a:pt x="174669" y="1779960"/>
                  </a:lnTo>
                  <a:lnTo>
                    <a:pt x="151664" y="1741260"/>
                  </a:lnTo>
                  <a:lnTo>
                    <a:pt x="130128" y="1701615"/>
                  </a:lnTo>
                  <a:lnTo>
                    <a:pt x="110100" y="1661063"/>
                  </a:lnTo>
                  <a:lnTo>
                    <a:pt x="91617" y="1619642"/>
                  </a:lnTo>
                  <a:lnTo>
                    <a:pt x="74716" y="1577388"/>
                  </a:lnTo>
                  <a:lnTo>
                    <a:pt x="59435" y="1534340"/>
                  </a:lnTo>
                  <a:lnTo>
                    <a:pt x="45811" y="1490534"/>
                  </a:lnTo>
                  <a:lnTo>
                    <a:pt x="33882" y="1446009"/>
                  </a:lnTo>
                  <a:lnTo>
                    <a:pt x="23685" y="1400801"/>
                  </a:lnTo>
                  <a:lnTo>
                    <a:pt x="15258" y="1354949"/>
                  </a:lnTo>
                  <a:lnTo>
                    <a:pt x="8638" y="1308490"/>
                  </a:lnTo>
                  <a:lnTo>
                    <a:pt x="3864" y="1261460"/>
                  </a:lnTo>
                  <a:lnTo>
                    <a:pt x="972" y="1213899"/>
                  </a:lnTo>
                  <a:lnTo>
                    <a:pt x="0" y="1165864"/>
                  </a:lnTo>
                  <a:lnTo>
                    <a:pt x="972" y="1117787"/>
                  </a:lnTo>
                  <a:lnTo>
                    <a:pt x="3864" y="1070226"/>
                  </a:lnTo>
                  <a:lnTo>
                    <a:pt x="8638" y="1023197"/>
                  </a:lnTo>
                  <a:lnTo>
                    <a:pt x="15258" y="976737"/>
                  </a:lnTo>
                  <a:lnTo>
                    <a:pt x="23685" y="930885"/>
                  </a:lnTo>
                  <a:lnTo>
                    <a:pt x="33882" y="885677"/>
                  </a:lnTo>
                  <a:lnTo>
                    <a:pt x="45811" y="841152"/>
                  </a:lnTo>
                  <a:lnTo>
                    <a:pt x="59435" y="797346"/>
                  </a:lnTo>
                  <a:lnTo>
                    <a:pt x="74716" y="754298"/>
                  </a:lnTo>
                  <a:lnTo>
                    <a:pt x="91617" y="712044"/>
                  </a:lnTo>
                  <a:lnTo>
                    <a:pt x="110100" y="670622"/>
                  </a:lnTo>
                  <a:lnTo>
                    <a:pt x="130128" y="630071"/>
                  </a:lnTo>
                  <a:lnTo>
                    <a:pt x="151664" y="590426"/>
                  </a:lnTo>
                  <a:lnTo>
                    <a:pt x="174669" y="551726"/>
                  </a:lnTo>
                  <a:lnTo>
                    <a:pt x="199107" y="514009"/>
                  </a:lnTo>
                  <a:lnTo>
                    <a:pt x="224939" y="477311"/>
                  </a:lnTo>
                  <a:lnTo>
                    <a:pt x="252129" y="441670"/>
                  </a:lnTo>
                  <a:lnTo>
                    <a:pt x="280638" y="407124"/>
                  </a:lnTo>
                  <a:lnTo>
                    <a:pt x="310430" y="373711"/>
                  </a:lnTo>
                  <a:lnTo>
                    <a:pt x="341467" y="341467"/>
                  </a:lnTo>
                  <a:lnTo>
                    <a:pt x="373710" y="310430"/>
                  </a:lnTo>
                  <a:lnTo>
                    <a:pt x="407124" y="280639"/>
                  </a:lnTo>
                  <a:lnTo>
                    <a:pt x="441670" y="252129"/>
                  </a:lnTo>
                  <a:lnTo>
                    <a:pt x="477310" y="224940"/>
                  </a:lnTo>
                  <a:lnTo>
                    <a:pt x="514008" y="199107"/>
                  </a:lnTo>
                  <a:lnTo>
                    <a:pt x="551726" y="174670"/>
                  </a:lnTo>
                  <a:lnTo>
                    <a:pt x="590426" y="151664"/>
                  </a:lnTo>
                  <a:lnTo>
                    <a:pt x="630070" y="130129"/>
                  </a:lnTo>
                  <a:lnTo>
                    <a:pt x="670622" y="110101"/>
                  </a:lnTo>
                  <a:lnTo>
                    <a:pt x="712043" y="91617"/>
                  </a:lnTo>
                  <a:lnTo>
                    <a:pt x="754297" y="74716"/>
                  </a:lnTo>
                  <a:lnTo>
                    <a:pt x="797346" y="59435"/>
                  </a:lnTo>
                  <a:lnTo>
                    <a:pt x="841151" y="45811"/>
                  </a:lnTo>
                  <a:lnTo>
                    <a:pt x="885677" y="33882"/>
                  </a:lnTo>
                  <a:lnTo>
                    <a:pt x="930884" y="23685"/>
                  </a:lnTo>
                  <a:lnTo>
                    <a:pt x="976737" y="15258"/>
                  </a:lnTo>
                  <a:lnTo>
                    <a:pt x="1023196" y="8639"/>
                  </a:lnTo>
                  <a:lnTo>
                    <a:pt x="1070225" y="3864"/>
                  </a:lnTo>
                  <a:lnTo>
                    <a:pt x="1117787" y="972"/>
                  </a:lnTo>
                  <a:lnTo>
                    <a:pt x="1165838" y="0"/>
                  </a:lnTo>
                  <a:lnTo>
                    <a:pt x="1213899" y="972"/>
                  </a:lnTo>
                  <a:lnTo>
                    <a:pt x="1261460" y="3864"/>
                  </a:lnTo>
                  <a:lnTo>
                    <a:pt x="1308489" y="8639"/>
                  </a:lnTo>
                  <a:lnTo>
                    <a:pt x="1354948" y="15258"/>
                  </a:lnTo>
                  <a:lnTo>
                    <a:pt x="1400801" y="23685"/>
                  </a:lnTo>
                  <a:lnTo>
                    <a:pt x="1446008" y="33882"/>
                  </a:lnTo>
                  <a:lnTo>
                    <a:pt x="1490533" y="45811"/>
                  </a:lnTo>
                  <a:lnTo>
                    <a:pt x="1534339" y="59435"/>
                  </a:lnTo>
                  <a:lnTo>
                    <a:pt x="1577388" y="74716"/>
                  </a:lnTo>
                  <a:lnTo>
                    <a:pt x="1619641" y="91617"/>
                  </a:lnTo>
                  <a:lnTo>
                    <a:pt x="1661063" y="110101"/>
                  </a:lnTo>
                  <a:lnTo>
                    <a:pt x="1701615" y="130129"/>
                  </a:lnTo>
                  <a:lnTo>
                    <a:pt x="1741259" y="151664"/>
                  </a:lnTo>
                  <a:lnTo>
                    <a:pt x="1779959" y="174670"/>
                  </a:lnTo>
                  <a:lnTo>
                    <a:pt x="1817677" y="199107"/>
                  </a:lnTo>
                  <a:lnTo>
                    <a:pt x="1854374" y="224940"/>
                  </a:lnTo>
                  <a:lnTo>
                    <a:pt x="1890015" y="252129"/>
                  </a:lnTo>
                  <a:lnTo>
                    <a:pt x="1924561" y="280639"/>
                  </a:lnTo>
                  <a:lnTo>
                    <a:pt x="1957974" y="310430"/>
                  </a:lnTo>
                  <a:lnTo>
                    <a:pt x="1990218" y="341467"/>
                  </a:lnTo>
                  <a:lnTo>
                    <a:pt x="2021255" y="373711"/>
                  </a:lnTo>
                  <a:lnTo>
                    <a:pt x="2051047" y="407124"/>
                  </a:lnTo>
                  <a:lnTo>
                    <a:pt x="2079556" y="441670"/>
                  </a:lnTo>
                  <a:lnTo>
                    <a:pt x="2106746" y="477311"/>
                  </a:lnTo>
                  <a:lnTo>
                    <a:pt x="2132578" y="514009"/>
                  </a:lnTo>
                  <a:lnTo>
                    <a:pt x="2157016" y="551726"/>
                  </a:lnTo>
                  <a:lnTo>
                    <a:pt x="2180021" y="590426"/>
                  </a:lnTo>
                  <a:lnTo>
                    <a:pt x="2201557" y="630071"/>
                  </a:lnTo>
                  <a:lnTo>
                    <a:pt x="2221585" y="670622"/>
                  </a:lnTo>
                  <a:lnTo>
                    <a:pt x="2240068" y="712044"/>
                  </a:lnTo>
                  <a:lnTo>
                    <a:pt x="2256969" y="754298"/>
                  </a:lnTo>
                  <a:lnTo>
                    <a:pt x="2272251" y="797346"/>
                  </a:lnTo>
                  <a:lnTo>
                    <a:pt x="2285874" y="841152"/>
                  </a:lnTo>
                  <a:lnTo>
                    <a:pt x="2297803" y="885677"/>
                  </a:lnTo>
                  <a:lnTo>
                    <a:pt x="2308000" y="930885"/>
                  </a:lnTo>
                  <a:lnTo>
                    <a:pt x="2316427" y="976737"/>
                  </a:lnTo>
                  <a:lnTo>
                    <a:pt x="2323047" y="1023197"/>
                  </a:lnTo>
                  <a:lnTo>
                    <a:pt x="2327821" y="1070226"/>
                  </a:lnTo>
                  <a:lnTo>
                    <a:pt x="2330714" y="1117787"/>
                  </a:lnTo>
                  <a:lnTo>
                    <a:pt x="2331686" y="1165823"/>
                  </a:lnTo>
                  <a:lnTo>
                    <a:pt x="2330714" y="1213899"/>
                  </a:lnTo>
                  <a:lnTo>
                    <a:pt x="2327821" y="1261460"/>
                  </a:lnTo>
                  <a:lnTo>
                    <a:pt x="2323047" y="1308490"/>
                  </a:lnTo>
                  <a:lnTo>
                    <a:pt x="2316427" y="1354949"/>
                  </a:lnTo>
                  <a:lnTo>
                    <a:pt x="2308000" y="1400801"/>
                  </a:lnTo>
                  <a:lnTo>
                    <a:pt x="2297803" y="1446009"/>
                  </a:lnTo>
                  <a:lnTo>
                    <a:pt x="2285874" y="1490534"/>
                  </a:lnTo>
                  <a:lnTo>
                    <a:pt x="2272251" y="1534340"/>
                  </a:lnTo>
                  <a:lnTo>
                    <a:pt x="2256969" y="1577388"/>
                  </a:lnTo>
                  <a:lnTo>
                    <a:pt x="2240068" y="1619642"/>
                  </a:lnTo>
                  <a:lnTo>
                    <a:pt x="2221585" y="1661063"/>
                  </a:lnTo>
                  <a:lnTo>
                    <a:pt x="2201557" y="1701615"/>
                  </a:lnTo>
                  <a:lnTo>
                    <a:pt x="2180021" y="1741260"/>
                  </a:lnTo>
                  <a:lnTo>
                    <a:pt x="2157016" y="1779960"/>
                  </a:lnTo>
                  <a:lnTo>
                    <a:pt x="2132578" y="1817677"/>
                  </a:lnTo>
                  <a:lnTo>
                    <a:pt x="2106746" y="1854375"/>
                  </a:lnTo>
                  <a:lnTo>
                    <a:pt x="2079556" y="1890016"/>
                  </a:lnTo>
                  <a:lnTo>
                    <a:pt x="2051047" y="1924561"/>
                  </a:lnTo>
                  <a:lnTo>
                    <a:pt x="2021255" y="1957975"/>
                  </a:lnTo>
                  <a:lnTo>
                    <a:pt x="1990218" y="1990219"/>
                  </a:lnTo>
                  <a:lnTo>
                    <a:pt x="1957974" y="2021255"/>
                  </a:lnTo>
                  <a:lnTo>
                    <a:pt x="1924561" y="2051047"/>
                  </a:lnTo>
                  <a:lnTo>
                    <a:pt x="1890015" y="2079557"/>
                  </a:lnTo>
                  <a:lnTo>
                    <a:pt x="1854374" y="2106746"/>
                  </a:lnTo>
                  <a:lnTo>
                    <a:pt x="1817677" y="2132579"/>
                  </a:lnTo>
                  <a:lnTo>
                    <a:pt x="1779959" y="2157016"/>
                  </a:lnTo>
                  <a:lnTo>
                    <a:pt x="1741259" y="2180022"/>
                  </a:lnTo>
                  <a:lnTo>
                    <a:pt x="1701615" y="2201557"/>
                  </a:lnTo>
                  <a:lnTo>
                    <a:pt x="1661063" y="2221585"/>
                  </a:lnTo>
                  <a:lnTo>
                    <a:pt x="1619641" y="2240069"/>
                  </a:lnTo>
                  <a:lnTo>
                    <a:pt x="1577388" y="2256970"/>
                  </a:lnTo>
                  <a:lnTo>
                    <a:pt x="1534339" y="2272251"/>
                  </a:lnTo>
                  <a:lnTo>
                    <a:pt x="1490533" y="2285875"/>
                  </a:lnTo>
                  <a:lnTo>
                    <a:pt x="1446008" y="2297804"/>
                  </a:lnTo>
                  <a:lnTo>
                    <a:pt x="1400801" y="2308001"/>
                  </a:lnTo>
                  <a:lnTo>
                    <a:pt x="1354948" y="2316428"/>
                  </a:lnTo>
                  <a:lnTo>
                    <a:pt x="1308489" y="2323047"/>
                  </a:lnTo>
                  <a:lnTo>
                    <a:pt x="1261460" y="2327822"/>
                  </a:lnTo>
                  <a:lnTo>
                    <a:pt x="1213899" y="2330714"/>
                  </a:lnTo>
                  <a:lnTo>
                    <a:pt x="1165853" y="2331686"/>
                  </a:lnTo>
                  <a:close/>
                </a:path>
              </a:pathLst>
            </a:custGeom>
            <a:solidFill>
              <a:srgbClr val="FEEC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9179904" y="7766785"/>
              <a:ext cx="351155" cy="708025"/>
            </a:xfrm>
            <a:custGeom>
              <a:avLst/>
              <a:gdLst/>
              <a:ahLst/>
              <a:cxnLst/>
              <a:rect l="l" t="t" r="r" b="b"/>
              <a:pathLst>
                <a:path w="351154" h="708025">
                  <a:moveTo>
                    <a:pt x="298868" y="707661"/>
                  </a:moveTo>
                  <a:lnTo>
                    <a:pt x="52276" y="707661"/>
                  </a:lnTo>
                  <a:lnTo>
                    <a:pt x="31927" y="703558"/>
                  </a:lnTo>
                  <a:lnTo>
                    <a:pt x="15311" y="692369"/>
                  </a:lnTo>
                  <a:lnTo>
                    <a:pt x="4108" y="675775"/>
                  </a:lnTo>
                  <a:lnTo>
                    <a:pt x="0" y="655453"/>
                  </a:lnTo>
                  <a:lnTo>
                    <a:pt x="0" y="52207"/>
                  </a:lnTo>
                  <a:lnTo>
                    <a:pt x="4108" y="31885"/>
                  </a:lnTo>
                  <a:lnTo>
                    <a:pt x="15311" y="15291"/>
                  </a:lnTo>
                  <a:lnTo>
                    <a:pt x="31927" y="4102"/>
                  </a:lnTo>
                  <a:lnTo>
                    <a:pt x="52276" y="0"/>
                  </a:lnTo>
                  <a:lnTo>
                    <a:pt x="298868" y="0"/>
                  </a:lnTo>
                  <a:lnTo>
                    <a:pt x="319216" y="4102"/>
                  </a:lnTo>
                  <a:lnTo>
                    <a:pt x="335833" y="15291"/>
                  </a:lnTo>
                  <a:lnTo>
                    <a:pt x="347036" y="31885"/>
                  </a:lnTo>
                  <a:lnTo>
                    <a:pt x="351144" y="52207"/>
                  </a:lnTo>
                  <a:lnTo>
                    <a:pt x="351144" y="655453"/>
                  </a:lnTo>
                  <a:lnTo>
                    <a:pt x="347036" y="675775"/>
                  </a:lnTo>
                  <a:lnTo>
                    <a:pt x="335833" y="692369"/>
                  </a:lnTo>
                  <a:lnTo>
                    <a:pt x="319216" y="703558"/>
                  </a:lnTo>
                  <a:lnTo>
                    <a:pt x="298868" y="707661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760168" y="7712506"/>
              <a:ext cx="741045" cy="743585"/>
            </a:xfrm>
            <a:custGeom>
              <a:avLst/>
              <a:gdLst/>
              <a:ahLst/>
              <a:cxnLst/>
              <a:rect l="l" t="t" r="r" b="b"/>
              <a:pathLst>
                <a:path w="741045" h="743584">
                  <a:moveTo>
                    <a:pt x="610019" y="236270"/>
                  </a:moveTo>
                  <a:lnTo>
                    <a:pt x="602830" y="229095"/>
                  </a:lnTo>
                  <a:lnTo>
                    <a:pt x="597001" y="229095"/>
                  </a:lnTo>
                  <a:lnTo>
                    <a:pt x="280619" y="545058"/>
                  </a:lnTo>
                  <a:lnTo>
                    <a:pt x="143814" y="408444"/>
                  </a:lnTo>
                  <a:lnTo>
                    <a:pt x="137985" y="408444"/>
                  </a:lnTo>
                  <a:lnTo>
                    <a:pt x="130797" y="415620"/>
                  </a:lnTo>
                  <a:lnTo>
                    <a:pt x="130797" y="421449"/>
                  </a:lnTo>
                  <a:lnTo>
                    <a:pt x="275907" y="566356"/>
                  </a:lnTo>
                  <a:lnTo>
                    <a:pt x="278257" y="567258"/>
                  </a:lnTo>
                  <a:lnTo>
                    <a:pt x="280619" y="567258"/>
                  </a:lnTo>
                  <a:lnTo>
                    <a:pt x="282968" y="567258"/>
                  </a:lnTo>
                  <a:lnTo>
                    <a:pt x="285330" y="566356"/>
                  </a:lnTo>
                  <a:lnTo>
                    <a:pt x="610019" y="242100"/>
                  </a:lnTo>
                  <a:lnTo>
                    <a:pt x="610019" y="236270"/>
                  </a:lnTo>
                  <a:close/>
                </a:path>
                <a:path w="741045" h="743584">
                  <a:moveTo>
                    <a:pt x="740816" y="57785"/>
                  </a:moveTo>
                  <a:lnTo>
                    <a:pt x="736257" y="35306"/>
                  </a:lnTo>
                  <a:lnTo>
                    <a:pt x="724827" y="18389"/>
                  </a:lnTo>
                  <a:lnTo>
                    <a:pt x="723849" y="16941"/>
                  </a:lnTo>
                  <a:lnTo>
                    <a:pt x="722401" y="15976"/>
                  </a:lnTo>
                  <a:lnTo>
                    <a:pt x="722401" y="57785"/>
                  </a:lnTo>
                  <a:lnTo>
                    <a:pt x="722401" y="685571"/>
                  </a:lnTo>
                  <a:lnTo>
                    <a:pt x="719289" y="700900"/>
                  </a:lnTo>
                  <a:lnTo>
                    <a:pt x="710831" y="713422"/>
                  </a:lnTo>
                  <a:lnTo>
                    <a:pt x="698296" y="721868"/>
                  </a:lnTo>
                  <a:lnTo>
                    <a:pt x="682955" y="724966"/>
                  </a:lnTo>
                  <a:lnTo>
                    <a:pt x="57861" y="724966"/>
                  </a:lnTo>
                  <a:lnTo>
                    <a:pt x="42532" y="721868"/>
                  </a:lnTo>
                  <a:lnTo>
                    <a:pt x="29984" y="713422"/>
                  </a:lnTo>
                  <a:lnTo>
                    <a:pt x="21526" y="700900"/>
                  </a:lnTo>
                  <a:lnTo>
                    <a:pt x="18427" y="685571"/>
                  </a:lnTo>
                  <a:lnTo>
                    <a:pt x="18427" y="57785"/>
                  </a:lnTo>
                  <a:lnTo>
                    <a:pt x="21526" y="42468"/>
                  </a:lnTo>
                  <a:lnTo>
                    <a:pt x="29984" y="29946"/>
                  </a:lnTo>
                  <a:lnTo>
                    <a:pt x="42532" y="21488"/>
                  </a:lnTo>
                  <a:lnTo>
                    <a:pt x="57861" y="18389"/>
                  </a:lnTo>
                  <a:lnTo>
                    <a:pt x="682955" y="18389"/>
                  </a:lnTo>
                  <a:lnTo>
                    <a:pt x="698296" y="21488"/>
                  </a:lnTo>
                  <a:lnTo>
                    <a:pt x="710831" y="29946"/>
                  </a:lnTo>
                  <a:lnTo>
                    <a:pt x="719289" y="42468"/>
                  </a:lnTo>
                  <a:lnTo>
                    <a:pt x="722401" y="57785"/>
                  </a:lnTo>
                  <a:lnTo>
                    <a:pt x="722401" y="15976"/>
                  </a:lnTo>
                  <a:lnTo>
                    <a:pt x="705459" y="4546"/>
                  </a:lnTo>
                  <a:lnTo>
                    <a:pt x="682955" y="0"/>
                  </a:lnTo>
                  <a:lnTo>
                    <a:pt x="57861" y="0"/>
                  </a:lnTo>
                  <a:lnTo>
                    <a:pt x="35369" y="4546"/>
                  </a:lnTo>
                  <a:lnTo>
                    <a:pt x="16967" y="16941"/>
                  </a:lnTo>
                  <a:lnTo>
                    <a:pt x="4559" y="35306"/>
                  </a:lnTo>
                  <a:lnTo>
                    <a:pt x="0" y="57785"/>
                  </a:lnTo>
                  <a:lnTo>
                    <a:pt x="0" y="685571"/>
                  </a:lnTo>
                  <a:lnTo>
                    <a:pt x="4559" y="708050"/>
                  </a:lnTo>
                  <a:lnTo>
                    <a:pt x="16967" y="726414"/>
                  </a:lnTo>
                  <a:lnTo>
                    <a:pt x="35369" y="738809"/>
                  </a:lnTo>
                  <a:lnTo>
                    <a:pt x="57861" y="743369"/>
                  </a:lnTo>
                  <a:lnTo>
                    <a:pt x="682955" y="743369"/>
                  </a:lnTo>
                  <a:lnTo>
                    <a:pt x="705459" y="738809"/>
                  </a:lnTo>
                  <a:lnTo>
                    <a:pt x="723849" y="726414"/>
                  </a:lnTo>
                  <a:lnTo>
                    <a:pt x="724827" y="724966"/>
                  </a:lnTo>
                  <a:lnTo>
                    <a:pt x="736257" y="708050"/>
                  </a:lnTo>
                  <a:lnTo>
                    <a:pt x="740816" y="685571"/>
                  </a:lnTo>
                  <a:lnTo>
                    <a:pt x="740816" y="57785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7978156" y="1082056"/>
            <a:ext cx="2331720" cy="2331720"/>
            <a:chOff x="7978156" y="1082056"/>
            <a:chExt cx="2331720" cy="2331720"/>
          </a:xfrm>
        </p:grpSpPr>
        <p:sp>
          <p:nvSpPr>
            <p:cNvPr id="12" name="object 12"/>
            <p:cNvSpPr/>
            <p:nvPr/>
          </p:nvSpPr>
          <p:spPr>
            <a:xfrm>
              <a:off x="7978156" y="1082056"/>
              <a:ext cx="2331720" cy="2331720"/>
            </a:xfrm>
            <a:custGeom>
              <a:avLst/>
              <a:gdLst/>
              <a:ahLst/>
              <a:cxnLst/>
              <a:rect l="l" t="t" r="r" b="b"/>
              <a:pathLst>
                <a:path w="2331720" h="2331720">
                  <a:moveTo>
                    <a:pt x="1165872" y="2331686"/>
                  </a:moveTo>
                  <a:lnTo>
                    <a:pt x="1117787" y="2330714"/>
                  </a:lnTo>
                  <a:lnTo>
                    <a:pt x="1070225" y="2327822"/>
                  </a:lnTo>
                  <a:lnTo>
                    <a:pt x="1023196" y="2323047"/>
                  </a:lnTo>
                  <a:lnTo>
                    <a:pt x="976737" y="2316428"/>
                  </a:lnTo>
                  <a:lnTo>
                    <a:pt x="930884" y="2308001"/>
                  </a:lnTo>
                  <a:lnTo>
                    <a:pt x="885677" y="2297804"/>
                  </a:lnTo>
                  <a:lnTo>
                    <a:pt x="841151" y="2285875"/>
                  </a:lnTo>
                  <a:lnTo>
                    <a:pt x="797346" y="2272251"/>
                  </a:lnTo>
                  <a:lnTo>
                    <a:pt x="754297" y="2256970"/>
                  </a:lnTo>
                  <a:lnTo>
                    <a:pt x="712043" y="2240069"/>
                  </a:lnTo>
                  <a:lnTo>
                    <a:pt x="670622" y="2221585"/>
                  </a:lnTo>
                  <a:lnTo>
                    <a:pt x="630070" y="2201557"/>
                  </a:lnTo>
                  <a:lnTo>
                    <a:pt x="590426" y="2180022"/>
                  </a:lnTo>
                  <a:lnTo>
                    <a:pt x="551726" y="2157016"/>
                  </a:lnTo>
                  <a:lnTo>
                    <a:pt x="514008" y="2132579"/>
                  </a:lnTo>
                  <a:lnTo>
                    <a:pt x="477310" y="2106746"/>
                  </a:lnTo>
                  <a:lnTo>
                    <a:pt x="441670" y="2079557"/>
                  </a:lnTo>
                  <a:lnTo>
                    <a:pt x="407124" y="2051047"/>
                  </a:lnTo>
                  <a:lnTo>
                    <a:pt x="373710" y="2021255"/>
                  </a:lnTo>
                  <a:lnTo>
                    <a:pt x="341467" y="1990219"/>
                  </a:lnTo>
                  <a:lnTo>
                    <a:pt x="310430" y="1957975"/>
                  </a:lnTo>
                  <a:lnTo>
                    <a:pt x="280638" y="1924561"/>
                  </a:lnTo>
                  <a:lnTo>
                    <a:pt x="252129" y="1890016"/>
                  </a:lnTo>
                  <a:lnTo>
                    <a:pt x="224939" y="1854375"/>
                  </a:lnTo>
                  <a:lnTo>
                    <a:pt x="199107" y="1817677"/>
                  </a:lnTo>
                  <a:lnTo>
                    <a:pt x="174669" y="1779960"/>
                  </a:lnTo>
                  <a:lnTo>
                    <a:pt x="151664" y="1741260"/>
                  </a:lnTo>
                  <a:lnTo>
                    <a:pt x="130128" y="1701615"/>
                  </a:lnTo>
                  <a:lnTo>
                    <a:pt x="110100" y="1661063"/>
                  </a:lnTo>
                  <a:lnTo>
                    <a:pt x="91617" y="1619642"/>
                  </a:lnTo>
                  <a:lnTo>
                    <a:pt x="74716" y="1577388"/>
                  </a:lnTo>
                  <a:lnTo>
                    <a:pt x="59435" y="1534340"/>
                  </a:lnTo>
                  <a:lnTo>
                    <a:pt x="45811" y="1490534"/>
                  </a:lnTo>
                  <a:lnTo>
                    <a:pt x="33882" y="1446009"/>
                  </a:lnTo>
                  <a:lnTo>
                    <a:pt x="23685" y="1400801"/>
                  </a:lnTo>
                  <a:lnTo>
                    <a:pt x="15258" y="1354949"/>
                  </a:lnTo>
                  <a:lnTo>
                    <a:pt x="8638" y="1308489"/>
                  </a:lnTo>
                  <a:lnTo>
                    <a:pt x="3864" y="1261460"/>
                  </a:lnTo>
                  <a:lnTo>
                    <a:pt x="972" y="1213899"/>
                  </a:lnTo>
                  <a:lnTo>
                    <a:pt x="0" y="1165863"/>
                  </a:lnTo>
                  <a:lnTo>
                    <a:pt x="972" y="1117787"/>
                  </a:lnTo>
                  <a:lnTo>
                    <a:pt x="3864" y="1070226"/>
                  </a:lnTo>
                  <a:lnTo>
                    <a:pt x="8638" y="1023197"/>
                  </a:lnTo>
                  <a:lnTo>
                    <a:pt x="15258" y="976737"/>
                  </a:lnTo>
                  <a:lnTo>
                    <a:pt x="23685" y="930885"/>
                  </a:lnTo>
                  <a:lnTo>
                    <a:pt x="33882" y="885677"/>
                  </a:lnTo>
                  <a:lnTo>
                    <a:pt x="45811" y="841152"/>
                  </a:lnTo>
                  <a:lnTo>
                    <a:pt x="59435" y="797346"/>
                  </a:lnTo>
                  <a:lnTo>
                    <a:pt x="74716" y="754298"/>
                  </a:lnTo>
                  <a:lnTo>
                    <a:pt x="91617" y="712044"/>
                  </a:lnTo>
                  <a:lnTo>
                    <a:pt x="110100" y="670623"/>
                  </a:lnTo>
                  <a:lnTo>
                    <a:pt x="130128" y="630071"/>
                  </a:lnTo>
                  <a:lnTo>
                    <a:pt x="151664" y="590426"/>
                  </a:lnTo>
                  <a:lnTo>
                    <a:pt x="174669" y="551726"/>
                  </a:lnTo>
                  <a:lnTo>
                    <a:pt x="199107" y="514009"/>
                  </a:lnTo>
                  <a:lnTo>
                    <a:pt x="224939" y="477311"/>
                  </a:lnTo>
                  <a:lnTo>
                    <a:pt x="252129" y="441670"/>
                  </a:lnTo>
                  <a:lnTo>
                    <a:pt x="280638" y="407124"/>
                  </a:lnTo>
                  <a:lnTo>
                    <a:pt x="310430" y="373711"/>
                  </a:lnTo>
                  <a:lnTo>
                    <a:pt x="341467" y="341467"/>
                  </a:lnTo>
                  <a:lnTo>
                    <a:pt x="373710" y="310431"/>
                  </a:lnTo>
                  <a:lnTo>
                    <a:pt x="407124" y="280639"/>
                  </a:lnTo>
                  <a:lnTo>
                    <a:pt x="441670" y="252129"/>
                  </a:lnTo>
                  <a:lnTo>
                    <a:pt x="477310" y="224940"/>
                  </a:lnTo>
                  <a:lnTo>
                    <a:pt x="514008" y="199107"/>
                  </a:lnTo>
                  <a:lnTo>
                    <a:pt x="551726" y="174670"/>
                  </a:lnTo>
                  <a:lnTo>
                    <a:pt x="590426" y="151664"/>
                  </a:lnTo>
                  <a:lnTo>
                    <a:pt x="630070" y="130129"/>
                  </a:lnTo>
                  <a:lnTo>
                    <a:pt x="670622" y="110101"/>
                  </a:lnTo>
                  <a:lnTo>
                    <a:pt x="712043" y="91617"/>
                  </a:lnTo>
                  <a:lnTo>
                    <a:pt x="754297" y="74716"/>
                  </a:lnTo>
                  <a:lnTo>
                    <a:pt x="797346" y="59435"/>
                  </a:lnTo>
                  <a:lnTo>
                    <a:pt x="841151" y="45811"/>
                  </a:lnTo>
                  <a:lnTo>
                    <a:pt x="885677" y="33882"/>
                  </a:lnTo>
                  <a:lnTo>
                    <a:pt x="930884" y="23685"/>
                  </a:lnTo>
                  <a:lnTo>
                    <a:pt x="976737" y="15258"/>
                  </a:lnTo>
                  <a:lnTo>
                    <a:pt x="1023196" y="8639"/>
                  </a:lnTo>
                  <a:lnTo>
                    <a:pt x="1070225" y="3864"/>
                  </a:lnTo>
                  <a:lnTo>
                    <a:pt x="1117787" y="972"/>
                  </a:lnTo>
                  <a:lnTo>
                    <a:pt x="1165843" y="0"/>
                  </a:lnTo>
                  <a:lnTo>
                    <a:pt x="1213899" y="972"/>
                  </a:lnTo>
                  <a:lnTo>
                    <a:pt x="1261460" y="3864"/>
                  </a:lnTo>
                  <a:lnTo>
                    <a:pt x="1308489" y="8639"/>
                  </a:lnTo>
                  <a:lnTo>
                    <a:pt x="1354948" y="15258"/>
                  </a:lnTo>
                  <a:lnTo>
                    <a:pt x="1400801" y="23685"/>
                  </a:lnTo>
                  <a:lnTo>
                    <a:pt x="1446008" y="33882"/>
                  </a:lnTo>
                  <a:lnTo>
                    <a:pt x="1490533" y="45811"/>
                  </a:lnTo>
                  <a:lnTo>
                    <a:pt x="1534339" y="59435"/>
                  </a:lnTo>
                  <a:lnTo>
                    <a:pt x="1577388" y="74716"/>
                  </a:lnTo>
                  <a:lnTo>
                    <a:pt x="1619641" y="91617"/>
                  </a:lnTo>
                  <a:lnTo>
                    <a:pt x="1661063" y="110101"/>
                  </a:lnTo>
                  <a:lnTo>
                    <a:pt x="1701615" y="130129"/>
                  </a:lnTo>
                  <a:lnTo>
                    <a:pt x="1741259" y="151664"/>
                  </a:lnTo>
                  <a:lnTo>
                    <a:pt x="1779959" y="174670"/>
                  </a:lnTo>
                  <a:lnTo>
                    <a:pt x="1817677" y="199107"/>
                  </a:lnTo>
                  <a:lnTo>
                    <a:pt x="1854374" y="224940"/>
                  </a:lnTo>
                  <a:lnTo>
                    <a:pt x="1890015" y="252129"/>
                  </a:lnTo>
                  <a:lnTo>
                    <a:pt x="1924561" y="280639"/>
                  </a:lnTo>
                  <a:lnTo>
                    <a:pt x="1957974" y="310431"/>
                  </a:lnTo>
                  <a:lnTo>
                    <a:pt x="1990218" y="341467"/>
                  </a:lnTo>
                  <a:lnTo>
                    <a:pt x="2021255" y="373711"/>
                  </a:lnTo>
                  <a:lnTo>
                    <a:pt x="2051047" y="407124"/>
                  </a:lnTo>
                  <a:lnTo>
                    <a:pt x="2079556" y="441670"/>
                  </a:lnTo>
                  <a:lnTo>
                    <a:pt x="2106746" y="477311"/>
                  </a:lnTo>
                  <a:lnTo>
                    <a:pt x="2132578" y="514009"/>
                  </a:lnTo>
                  <a:lnTo>
                    <a:pt x="2157016" y="551726"/>
                  </a:lnTo>
                  <a:lnTo>
                    <a:pt x="2180021" y="590426"/>
                  </a:lnTo>
                  <a:lnTo>
                    <a:pt x="2201557" y="630071"/>
                  </a:lnTo>
                  <a:lnTo>
                    <a:pt x="2221585" y="670623"/>
                  </a:lnTo>
                  <a:lnTo>
                    <a:pt x="2240068" y="712044"/>
                  </a:lnTo>
                  <a:lnTo>
                    <a:pt x="2256969" y="754298"/>
                  </a:lnTo>
                  <a:lnTo>
                    <a:pt x="2272251" y="797346"/>
                  </a:lnTo>
                  <a:lnTo>
                    <a:pt x="2285874" y="841152"/>
                  </a:lnTo>
                  <a:lnTo>
                    <a:pt x="2297803" y="885677"/>
                  </a:lnTo>
                  <a:lnTo>
                    <a:pt x="2308000" y="930885"/>
                  </a:lnTo>
                  <a:lnTo>
                    <a:pt x="2316427" y="976737"/>
                  </a:lnTo>
                  <a:lnTo>
                    <a:pt x="2323047" y="1023197"/>
                  </a:lnTo>
                  <a:lnTo>
                    <a:pt x="2327821" y="1070226"/>
                  </a:lnTo>
                  <a:lnTo>
                    <a:pt x="2330714" y="1117787"/>
                  </a:lnTo>
                  <a:lnTo>
                    <a:pt x="2331686" y="1165822"/>
                  </a:lnTo>
                  <a:lnTo>
                    <a:pt x="2330714" y="1213899"/>
                  </a:lnTo>
                  <a:lnTo>
                    <a:pt x="2327821" y="1261460"/>
                  </a:lnTo>
                  <a:lnTo>
                    <a:pt x="2323047" y="1308489"/>
                  </a:lnTo>
                  <a:lnTo>
                    <a:pt x="2316427" y="1354949"/>
                  </a:lnTo>
                  <a:lnTo>
                    <a:pt x="2308000" y="1400801"/>
                  </a:lnTo>
                  <a:lnTo>
                    <a:pt x="2297803" y="1446009"/>
                  </a:lnTo>
                  <a:lnTo>
                    <a:pt x="2285874" y="1490534"/>
                  </a:lnTo>
                  <a:lnTo>
                    <a:pt x="2272251" y="1534340"/>
                  </a:lnTo>
                  <a:lnTo>
                    <a:pt x="2256969" y="1577388"/>
                  </a:lnTo>
                  <a:lnTo>
                    <a:pt x="2240068" y="1619642"/>
                  </a:lnTo>
                  <a:lnTo>
                    <a:pt x="2221585" y="1661063"/>
                  </a:lnTo>
                  <a:lnTo>
                    <a:pt x="2201557" y="1701615"/>
                  </a:lnTo>
                  <a:lnTo>
                    <a:pt x="2180021" y="1741260"/>
                  </a:lnTo>
                  <a:lnTo>
                    <a:pt x="2157016" y="1779960"/>
                  </a:lnTo>
                  <a:lnTo>
                    <a:pt x="2132578" y="1817677"/>
                  </a:lnTo>
                  <a:lnTo>
                    <a:pt x="2106746" y="1854375"/>
                  </a:lnTo>
                  <a:lnTo>
                    <a:pt x="2079556" y="1890016"/>
                  </a:lnTo>
                  <a:lnTo>
                    <a:pt x="2051047" y="1924561"/>
                  </a:lnTo>
                  <a:lnTo>
                    <a:pt x="2021255" y="1957975"/>
                  </a:lnTo>
                  <a:lnTo>
                    <a:pt x="1990218" y="1990219"/>
                  </a:lnTo>
                  <a:lnTo>
                    <a:pt x="1957974" y="2021255"/>
                  </a:lnTo>
                  <a:lnTo>
                    <a:pt x="1924561" y="2051047"/>
                  </a:lnTo>
                  <a:lnTo>
                    <a:pt x="1890015" y="2079557"/>
                  </a:lnTo>
                  <a:lnTo>
                    <a:pt x="1854374" y="2106746"/>
                  </a:lnTo>
                  <a:lnTo>
                    <a:pt x="1817677" y="2132579"/>
                  </a:lnTo>
                  <a:lnTo>
                    <a:pt x="1779959" y="2157016"/>
                  </a:lnTo>
                  <a:lnTo>
                    <a:pt x="1741259" y="2180022"/>
                  </a:lnTo>
                  <a:lnTo>
                    <a:pt x="1701615" y="2201557"/>
                  </a:lnTo>
                  <a:lnTo>
                    <a:pt x="1661063" y="2221585"/>
                  </a:lnTo>
                  <a:lnTo>
                    <a:pt x="1619641" y="2240069"/>
                  </a:lnTo>
                  <a:lnTo>
                    <a:pt x="1577388" y="2256970"/>
                  </a:lnTo>
                  <a:lnTo>
                    <a:pt x="1534339" y="2272251"/>
                  </a:lnTo>
                  <a:lnTo>
                    <a:pt x="1490533" y="2285875"/>
                  </a:lnTo>
                  <a:lnTo>
                    <a:pt x="1446008" y="2297804"/>
                  </a:lnTo>
                  <a:lnTo>
                    <a:pt x="1400801" y="2308001"/>
                  </a:lnTo>
                  <a:lnTo>
                    <a:pt x="1354948" y="2316428"/>
                  </a:lnTo>
                  <a:lnTo>
                    <a:pt x="1308489" y="2323047"/>
                  </a:lnTo>
                  <a:lnTo>
                    <a:pt x="1261460" y="2327822"/>
                  </a:lnTo>
                  <a:lnTo>
                    <a:pt x="1213899" y="2330714"/>
                  </a:lnTo>
                  <a:lnTo>
                    <a:pt x="1165872" y="2331686"/>
                  </a:lnTo>
                  <a:close/>
                </a:path>
              </a:pathLst>
            </a:custGeom>
            <a:solidFill>
              <a:srgbClr val="FEEC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760233" y="2165880"/>
              <a:ext cx="166370" cy="439420"/>
            </a:xfrm>
            <a:custGeom>
              <a:avLst/>
              <a:gdLst/>
              <a:ahLst/>
              <a:cxnLst/>
              <a:rect l="l" t="t" r="r" b="b"/>
              <a:pathLst>
                <a:path w="166370" h="439419">
                  <a:moveTo>
                    <a:pt x="165807" y="439412"/>
                  </a:moveTo>
                  <a:lnTo>
                    <a:pt x="0" y="439412"/>
                  </a:lnTo>
                  <a:lnTo>
                    <a:pt x="0" y="0"/>
                  </a:lnTo>
                  <a:lnTo>
                    <a:pt x="165807" y="0"/>
                  </a:lnTo>
                  <a:lnTo>
                    <a:pt x="165807" y="439412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792007" y="1891511"/>
              <a:ext cx="732155" cy="697230"/>
            </a:xfrm>
            <a:custGeom>
              <a:avLst/>
              <a:gdLst/>
              <a:ahLst/>
              <a:cxnLst/>
              <a:rect l="l" t="t" r="r" b="b"/>
              <a:pathLst>
                <a:path w="732154" h="697230">
                  <a:moveTo>
                    <a:pt x="183248" y="229209"/>
                  </a:moveTo>
                  <a:lnTo>
                    <a:pt x="179336" y="225323"/>
                  </a:lnTo>
                  <a:lnTo>
                    <a:pt x="165798" y="225323"/>
                  </a:lnTo>
                  <a:lnTo>
                    <a:pt x="165798" y="242709"/>
                  </a:lnTo>
                  <a:lnTo>
                    <a:pt x="165798" y="664730"/>
                  </a:lnTo>
                  <a:lnTo>
                    <a:pt x="17437" y="664730"/>
                  </a:lnTo>
                  <a:lnTo>
                    <a:pt x="17437" y="242709"/>
                  </a:lnTo>
                  <a:lnTo>
                    <a:pt x="165798" y="242709"/>
                  </a:lnTo>
                  <a:lnTo>
                    <a:pt x="165798" y="225323"/>
                  </a:lnTo>
                  <a:lnTo>
                    <a:pt x="3898" y="225323"/>
                  </a:lnTo>
                  <a:lnTo>
                    <a:pt x="0" y="229209"/>
                  </a:lnTo>
                  <a:lnTo>
                    <a:pt x="0" y="678230"/>
                  </a:lnTo>
                  <a:lnTo>
                    <a:pt x="3898" y="682117"/>
                  </a:lnTo>
                  <a:lnTo>
                    <a:pt x="179336" y="682117"/>
                  </a:lnTo>
                  <a:lnTo>
                    <a:pt x="183248" y="678230"/>
                  </a:lnTo>
                  <a:lnTo>
                    <a:pt x="183248" y="664730"/>
                  </a:lnTo>
                  <a:lnTo>
                    <a:pt x="183248" y="242709"/>
                  </a:lnTo>
                  <a:lnTo>
                    <a:pt x="183248" y="229209"/>
                  </a:lnTo>
                  <a:close/>
                </a:path>
                <a:path w="732154" h="697230">
                  <a:moveTo>
                    <a:pt x="731824" y="311264"/>
                  </a:moveTo>
                  <a:lnTo>
                    <a:pt x="725474" y="287616"/>
                  </a:lnTo>
                  <a:lnTo>
                    <a:pt x="714590" y="269659"/>
                  </a:lnTo>
                  <a:lnTo>
                    <a:pt x="714590" y="313677"/>
                  </a:lnTo>
                  <a:lnTo>
                    <a:pt x="713295" y="332079"/>
                  </a:lnTo>
                  <a:lnTo>
                    <a:pt x="705485" y="349719"/>
                  </a:lnTo>
                  <a:lnTo>
                    <a:pt x="691146" y="366712"/>
                  </a:lnTo>
                  <a:lnTo>
                    <a:pt x="689368" y="368401"/>
                  </a:lnTo>
                  <a:lnTo>
                    <a:pt x="687920" y="371716"/>
                  </a:lnTo>
                  <a:lnTo>
                    <a:pt x="686663" y="374116"/>
                  </a:lnTo>
                  <a:lnTo>
                    <a:pt x="686587" y="376974"/>
                  </a:lnTo>
                  <a:lnTo>
                    <a:pt x="687743" y="379425"/>
                  </a:lnTo>
                  <a:lnTo>
                    <a:pt x="697649" y="405523"/>
                  </a:lnTo>
                  <a:lnTo>
                    <a:pt x="699033" y="426643"/>
                  </a:lnTo>
                  <a:lnTo>
                    <a:pt x="691261" y="446735"/>
                  </a:lnTo>
                  <a:lnTo>
                    <a:pt x="673747" y="469760"/>
                  </a:lnTo>
                  <a:lnTo>
                    <a:pt x="671474" y="472351"/>
                  </a:lnTo>
                  <a:lnTo>
                    <a:pt x="670953" y="476046"/>
                  </a:lnTo>
                  <a:lnTo>
                    <a:pt x="672426" y="479171"/>
                  </a:lnTo>
                  <a:lnTo>
                    <a:pt x="676973" y="488569"/>
                  </a:lnTo>
                  <a:lnTo>
                    <a:pt x="678167" y="491401"/>
                  </a:lnTo>
                  <a:lnTo>
                    <a:pt x="683348" y="506844"/>
                  </a:lnTo>
                  <a:lnTo>
                    <a:pt x="685063" y="520471"/>
                  </a:lnTo>
                  <a:lnTo>
                    <a:pt x="683298" y="532257"/>
                  </a:lnTo>
                  <a:lnTo>
                    <a:pt x="678053" y="542137"/>
                  </a:lnTo>
                  <a:lnTo>
                    <a:pt x="667905" y="558850"/>
                  </a:lnTo>
                  <a:lnTo>
                    <a:pt x="663460" y="575246"/>
                  </a:lnTo>
                  <a:lnTo>
                    <a:pt x="663562" y="592048"/>
                  </a:lnTo>
                  <a:lnTo>
                    <a:pt x="667067" y="609955"/>
                  </a:lnTo>
                  <a:lnTo>
                    <a:pt x="668591" y="621474"/>
                  </a:lnTo>
                  <a:lnTo>
                    <a:pt x="647268" y="665010"/>
                  </a:lnTo>
                  <a:lnTo>
                    <a:pt x="609561" y="679145"/>
                  </a:lnTo>
                  <a:lnTo>
                    <a:pt x="512267" y="679754"/>
                  </a:lnTo>
                  <a:lnTo>
                    <a:pt x="360895" y="678230"/>
                  </a:lnTo>
                  <a:lnTo>
                    <a:pt x="297141" y="667029"/>
                  </a:lnTo>
                  <a:lnTo>
                    <a:pt x="230060" y="641870"/>
                  </a:lnTo>
                  <a:lnTo>
                    <a:pt x="226225" y="522719"/>
                  </a:lnTo>
                  <a:lnTo>
                    <a:pt x="226339" y="335191"/>
                  </a:lnTo>
                  <a:lnTo>
                    <a:pt x="226148" y="299593"/>
                  </a:lnTo>
                  <a:lnTo>
                    <a:pt x="252120" y="255943"/>
                  </a:lnTo>
                  <a:lnTo>
                    <a:pt x="270421" y="235686"/>
                  </a:lnTo>
                  <a:lnTo>
                    <a:pt x="327075" y="172275"/>
                  </a:lnTo>
                  <a:lnTo>
                    <a:pt x="350418" y="146342"/>
                  </a:lnTo>
                  <a:lnTo>
                    <a:pt x="358749" y="135483"/>
                  </a:lnTo>
                  <a:lnTo>
                    <a:pt x="364375" y="124269"/>
                  </a:lnTo>
                  <a:lnTo>
                    <a:pt x="367347" y="112496"/>
                  </a:lnTo>
                  <a:lnTo>
                    <a:pt x="367753" y="99961"/>
                  </a:lnTo>
                  <a:lnTo>
                    <a:pt x="367245" y="88430"/>
                  </a:lnTo>
                  <a:lnTo>
                    <a:pt x="367169" y="83705"/>
                  </a:lnTo>
                  <a:lnTo>
                    <a:pt x="367880" y="33528"/>
                  </a:lnTo>
                  <a:lnTo>
                    <a:pt x="384683" y="17322"/>
                  </a:lnTo>
                  <a:lnTo>
                    <a:pt x="393077" y="17322"/>
                  </a:lnTo>
                  <a:lnTo>
                    <a:pt x="435013" y="27025"/>
                  </a:lnTo>
                  <a:lnTo>
                    <a:pt x="469011" y="50190"/>
                  </a:lnTo>
                  <a:lnTo>
                    <a:pt x="493179" y="83705"/>
                  </a:lnTo>
                  <a:lnTo>
                    <a:pt x="504228" y="124269"/>
                  </a:lnTo>
                  <a:lnTo>
                    <a:pt x="504723" y="146342"/>
                  </a:lnTo>
                  <a:lnTo>
                    <a:pt x="504672" y="147675"/>
                  </a:lnTo>
                  <a:lnTo>
                    <a:pt x="502602" y="170002"/>
                  </a:lnTo>
                  <a:lnTo>
                    <a:pt x="497751" y="193890"/>
                  </a:lnTo>
                  <a:lnTo>
                    <a:pt x="490143" y="219036"/>
                  </a:lnTo>
                  <a:lnTo>
                    <a:pt x="488315" y="224320"/>
                  </a:lnTo>
                  <a:lnTo>
                    <a:pt x="484085" y="241503"/>
                  </a:lnTo>
                  <a:lnTo>
                    <a:pt x="482511" y="247421"/>
                  </a:lnTo>
                  <a:lnTo>
                    <a:pt x="483082" y="250202"/>
                  </a:lnTo>
                  <a:lnTo>
                    <a:pt x="486371" y="254469"/>
                  </a:lnTo>
                  <a:lnTo>
                    <a:pt x="488937" y="255727"/>
                  </a:lnTo>
                  <a:lnTo>
                    <a:pt x="517169" y="255727"/>
                  </a:lnTo>
                  <a:lnTo>
                    <a:pt x="598119" y="255943"/>
                  </a:lnTo>
                  <a:lnTo>
                    <a:pt x="641832" y="255536"/>
                  </a:lnTo>
                  <a:lnTo>
                    <a:pt x="684301" y="264541"/>
                  </a:lnTo>
                  <a:lnTo>
                    <a:pt x="709409" y="294398"/>
                  </a:lnTo>
                  <a:lnTo>
                    <a:pt x="714590" y="313677"/>
                  </a:lnTo>
                  <a:lnTo>
                    <a:pt x="714590" y="269659"/>
                  </a:lnTo>
                  <a:lnTo>
                    <a:pt x="670013" y="240779"/>
                  </a:lnTo>
                  <a:lnTo>
                    <a:pt x="645871" y="238556"/>
                  </a:lnTo>
                  <a:lnTo>
                    <a:pt x="641489" y="238150"/>
                  </a:lnTo>
                  <a:lnTo>
                    <a:pt x="604672" y="238506"/>
                  </a:lnTo>
                  <a:lnTo>
                    <a:pt x="502831" y="238340"/>
                  </a:lnTo>
                  <a:lnTo>
                    <a:pt x="504075" y="233299"/>
                  </a:lnTo>
                  <a:lnTo>
                    <a:pt x="505193" y="228866"/>
                  </a:lnTo>
                  <a:lnTo>
                    <a:pt x="506628" y="224726"/>
                  </a:lnTo>
                  <a:lnTo>
                    <a:pt x="514667" y="197980"/>
                  </a:lnTo>
                  <a:lnTo>
                    <a:pt x="519823" y="172275"/>
                  </a:lnTo>
                  <a:lnTo>
                    <a:pt x="522109" y="147675"/>
                  </a:lnTo>
                  <a:lnTo>
                    <a:pt x="522135" y="146342"/>
                  </a:lnTo>
                  <a:lnTo>
                    <a:pt x="521639" y="122974"/>
                  </a:lnTo>
                  <a:lnTo>
                    <a:pt x="508889" y="76250"/>
                  </a:lnTo>
                  <a:lnTo>
                    <a:pt x="481063" y="37731"/>
                  </a:lnTo>
                  <a:lnTo>
                    <a:pt x="451065" y="17322"/>
                  </a:lnTo>
                  <a:lnTo>
                    <a:pt x="441921" y="11099"/>
                  </a:lnTo>
                  <a:lnTo>
                    <a:pt x="395224" y="0"/>
                  </a:lnTo>
                  <a:lnTo>
                    <a:pt x="385546" y="355"/>
                  </a:lnTo>
                  <a:lnTo>
                    <a:pt x="376834" y="2235"/>
                  </a:lnTo>
                  <a:lnTo>
                    <a:pt x="351205" y="32194"/>
                  </a:lnTo>
                  <a:lnTo>
                    <a:pt x="349631" y="75552"/>
                  </a:lnTo>
                  <a:lnTo>
                    <a:pt x="349783" y="88430"/>
                  </a:lnTo>
                  <a:lnTo>
                    <a:pt x="350342" y="101104"/>
                  </a:lnTo>
                  <a:lnTo>
                    <a:pt x="350075" y="110159"/>
                  </a:lnTo>
                  <a:lnTo>
                    <a:pt x="347916" y="118554"/>
                  </a:lnTo>
                  <a:lnTo>
                    <a:pt x="343750" y="126631"/>
                  </a:lnTo>
                  <a:lnTo>
                    <a:pt x="337464" y="134696"/>
                  </a:lnTo>
                  <a:lnTo>
                    <a:pt x="303784" y="172224"/>
                  </a:lnTo>
                  <a:lnTo>
                    <a:pt x="257454" y="224053"/>
                  </a:lnTo>
                  <a:lnTo>
                    <a:pt x="240538" y="242785"/>
                  </a:lnTo>
                  <a:lnTo>
                    <a:pt x="223558" y="261366"/>
                  </a:lnTo>
                  <a:lnTo>
                    <a:pt x="216776" y="270014"/>
                  </a:lnTo>
                  <a:lnTo>
                    <a:pt x="212128" y="279044"/>
                  </a:lnTo>
                  <a:lnTo>
                    <a:pt x="209486" y="288823"/>
                  </a:lnTo>
                  <a:lnTo>
                    <a:pt x="208711" y="299593"/>
                  </a:lnTo>
                  <a:lnTo>
                    <a:pt x="208902" y="335191"/>
                  </a:lnTo>
                  <a:lnTo>
                    <a:pt x="208775" y="522719"/>
                  </a:lnTo>
                  <a:lnTo>
                    <a:pt x="208889" y="606158"/>
                  </a:lnTo>
                  <a:lnTo>
                    <a:pt x="212813" y="647306"/>
                  </a:lnTo>
                  <a:lnTo>
                    <a:pt x="260858" y="672846"/>
                  </a:lnTo>
                  <a:lnTo>
                    <a:pt x="326161" y="692086"/>
                  </a:lnTo>
                  <a:lnTo>
                    <a:pt x="515239" y="697141"/>
                  </a:lnTo>
                  <a:lnTo>
                    <a:pt x="609790" y="696531"/>
                  </a:lnTo>
                  <a:lnTo>
                    <a:pt x="656323" y="679754"/>
                  </a:lnTo>
                  <a:lnTo>
                    <a:pt x="684453" y="636549"/>
                  </a:lnTo>
                  <a:lnTo>
                    <a:pt x="686041" y="621055"/>
                  </a:lnTo>
                  <a:lnTo>
                    <a:pt x="683958" y="605624"/>
                  </a:lnTo>
                  <a:lnTo>
                    <a:pt x="680948" y="590842"/>
                  </a:lnTo>
                  <a:lnTo>
                    <a:pt x="680707" y="577786"/>
                  </a:lnTo>
                  <a:lnTo>
                    <a:pt x="684060" y="565442"/>
                  </a:lnTo>
                  <a:lnTo>
                    <a:pt x="691819" y="552818"/>
                  </a:lnTo>
                  <a:lnTo>
                    <a:pt x="699452" y="538886"/>
                  </a:lnTo>
                  <a:lnTo>
                    <a:pt x="702398" y="522719"/>
                  </a:lnTo>
                  <a:lnTo>
                    <a:pt x="700671" y="504558"/>
                  </a:lnTo>
                  <a:lnTo>
                    <a:pt x="694245" y="484644"/>
                  </a:lnTo>
                  <a:lnTo>
                    <a:pt x="693115" y="481977"/>
                  </a:lnTo>
                  <a:lnTo>
                    <a:pt x="690638" y="476821"/>
                  </a:lnTo>
                  <a:lnTo>
                    <a:pt x="708228" y="451993"/>
                  </a:lnTo>
                  <a:lnTo>
                    <a:pt x="716305" y="428980"/>
                  </a:lnTo>
                  <a:lnTo>
                    <a:pt x="715314" y="404901"/>
                  </a:lnTo>
                  <a:lnTo>
                    <a:pt x="705713" y="376834"/>
                  </a:lnTo>
                  <a:lnTo>
                    <a:pt x="721880" y="356171"/>
                  </a:lnTo>
                  <a:lnTo>
                    <a:pt x="730605" y="334225"/>
                  </a:lnTo>
                  <a:lnTo>
                    <a:pt x="731824" y="311264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1388135" y="1223916"/>
            <a:ext cx="364553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305">
                <a:latin typeface="Verdana"/>
                <a:cs typeface="Verdana"/>
              </a:rPr>
              <a:t>З</a:t>
            </a:r>
            <a:r>
              <a:rPr dirty="0" sz="3000" spc="-305">
                <a:latin typeface="Verdana"/>
                <a:cs typeface="Verdana"/>
              </a:rPr>
              <a:t>а</a:t>
            </a:r>
            <a:r>
              <a:rPr dirty="0" sz="3000" spc="-395">
                <a:latin typeface="Verdana"/>
                <a:cs typeface="Verdana"/>
              </a:rPr>
              <a:t>б</a:t>
            </a:r>
            <a:r>
              <a:rPr dirty="0" sz="3000" spc="-375">
                <a:latin typeface="Verdana"/>
                <a:cs typeface="Verdana"/>
              </a:rPr>
              <a:t>о</a:t>
            </a:r>
            <a:r>
              <a:rPr dirty="0" sz="3000" spc="-135">
                <a:latin typeface="Verdana"/>
                <a:cs typeface="Verdana"/>
              </a:rPr>
              <a:t>т</a:t>
            </a:r>
            <a:r>
              <a:rPr dirty="0" sz="3000" spc="-300">
                <a:latin typeface="Verdana"/>
                <a:cs typeface="Verdana"/>
              </a:rPr>
              <a:t>а</a:t>
            </a:r>
            <a:r>
              <a:rPr dirty="0" sz="3000" spc="-320">
                <a:latin typeface="Verdana"/>
                <a:cs typeface="Verdana"/>
              </a:rPr>
              <a:t> </a:t>
            </a:r>
            <a:r>
              <a:rPr dirty="0" sz="3000" spc="-375">
                <a:latin typeface="Verdana"/>
                <a:cs typeface="Verdana"/>
              </a:rPr>
              <a:t>о</a:t>
            </a:r>
            <a:r>
              <a:rPr dirty="0" sz="3000" spc="-390">
                <a:latin typeface="Verdana"/>
                <a:cs typeface="Verdana"/>
              </a:rPr>
              <a:t>б</a:t>
            </a:r>
            <a:r>
              <a:rPr dirty="0" sz="3000" spc="-320">
                <a:latin typeface="Verdana"/>
                <a:cs typeface="Verdana"/>
              </a:rPr>
              <a:t> </a:t>
            </a:r>
            <a:r>
              <a:rPr dirty="0" sz="3000" spc="-220">
                <a:latin typeface="Verdana"/>
                <a:cs typeface="Verdana"/>
              </a:rPr>
              <a:t>э</a:t>
            </a:r>
            <a:r>
              <a:rPr dirty="0" sz="3000" spc="-245">
                <a:latin typeface="Verdana"/>
                <a:cs typeface="Verdana"/>
              </a:rPr>
              <a:t>к</a:t>
            </a:r>
            <a:r>
              <a:rPr dirty="0" sz="3000" spc="-375">
                <a:latin typeface="Verdana"/>
                <a:cs typeface="Verdana"/>
              </a:rPr>
              <a:t>о</a:t>
            </a:r>
            <a:r>
              <a:rPr dirty="0" sz="3000" spc="-305">
                <a:latin typeface="Verdana"/>
                <a:cs typeface="Verdana"/>
              </a:rPr>
              <a:t>л</a:t>
            </a:r>
            <a:r>
              <a:rPr dirty="0" sz="3000" spc="-375">
                <a:latin typeface="Verdana"/>
                <a:cs typeface="Verdana"/>
              </a:rPr>
              <a:t>о</a:t>
            </a:r>
            <a:r>
              <a:rPr dirty="0" sz="3000" spc="-270">
                <a:latin typeface="Verdana"/>
                <a:cs typeface="Verdana"/>
              </a:rPr>
              <a:t>г</a:t>
            </a:r>
            <a:r>
              <a:rPr dirty="0" sz="3000" spc="-330">
                <a:latin typeface="Verdana"/>
                <a:cs typeface="Verdana"/>
              </a:rPr>
              <a:t>и</a:t>
            </a:r>
            <a:r>
              <a:rPr dirty="0" sz="3000" spc="-325">
                <a:latin typeface="Verdana"/>
                <a:cs typeface="Verdana"/>
              </a:rPr>
              <a:t>и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621665">
              <a:lnSpc>
                <a:spcPct val="107100"/>
              </a:lnSpc>
              <a:spcBef>
                <a:spcPts val="100"/>
              </a:spcBef>
            </a:pPr>
            <a:r>
              <a:rPr dirty="0" spc="40">
                <a:hlinkClick r:id="rId2"/>
              </a:rPr>
              <a:t>Экологи</a:t>
            </a:r>
            <a:r>
              <a:rPr dirty="0" spc="40"/>
              <a:t>ческие</a:t>
            </a:r>
            <a:r>
              <a:rPr dirty="0" spc="-204"/>
              <a:t> </a:t>
            </a:r>
            <a:r>
              <a:rPr dirty="0" spc="15"/>
              <a:t>акции,</a:t>
            </a:r>
            <a:r>
              <a:rPr dirty="0" spc="-204"/>
              <a:t> </a:t>
            </a:r>
            <a:r>
              <a:rPr dirty="0" spc="50"/>
              <a:t>раздельный </a:t>
            </a:r>
            <a:r>
              <a:rPr dirty="0" spc="-825"/>
              <a:t> </a:t>
            </a:r>
            <a:r>
              <a:rPr dirty="0" spc="40"/>
              <a:t>сбор </a:t>
            </a:r>
            <a:r>
              <a:rPr dirty="0" spc="-10"/>
              <a:t>мусора, </a:t>
            </a:r>
            <a:r>
              <a:rPr dirty="0" spc="60"/>
              <a:t>забота о </a:t>
            </a:r>
            <a:r>
              <a:rPr dirty="0" spc="35"/>
              <a:t>планете </a:t>
            </a:r>
            <a:r>
              <a:rPr dirty="0" spc="45"/>
              <a:t>и </a:t>
            </a:r>
            <a:r>
              <a:rPr dirty="0" spc="50"/>
              <a:t> </a:t>
            </a:r>
            <a:r>
              <a:rPr dirty="0" spc="30"/>
              <a:t>чистоте</a:t>
            </a:r>
            <a:r>
              <a:rPr dirty="0" spc="-190"/>
              <a:t> </a:t>
            </a:r>
            <a:r>
              <a:rPr dirty="0" spc="45"/>
              <a:t>города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5200"/>
          </a:p>
          <a:p>
            <a:pPr marL="12700">
              <a:lnSpc>
                <a:spcPct val="100000"/>
              </a:lnSpc>
            </a:pPr>
            <a:r>
              <a:rPr dirty="0" sz="3000" spc="-305" b="1">
                <a:latin typeface="Verdana"/>
                <a:cs typeface="Verdana"/>
              </a:rPr>
              <a:t>З</a:t>
            </a:r>
            <a:r>
              <a:rPr dirty="0" sz="3000" spc="-305" b="1">
                <a:latin typeface="Verdana"/>
                <a:cs typeface="Verdana"/>
              </a:rPr>
              <a:t>а</a:t>
            </a:r>
            <a:r>
              <a:rPr dirty="0" sz="3000" spc="-395" b="1">
                <a:latin typeface="Verdana"/>
                <a:cs typeface="Verdana"/>
              </a:rPr>
              <a:t>б</a:t>
            </a:r>
            <a:r>
              <a:rPr dirty="0" sz="3000" spc="-375" b="1">
                <a:latin typeface="Verdana"/>
                <a:cs typeface="Verdana"/>
              </a:rPr>
              <a:t>о</a:t>
            </a:r>
            <a:r>
              <a:rPr dirty="0" sz="3000" spc="-135" b="1">
                <a:latin typeface="Verdana"/>
                <a:cs typeface="Verdana"/>
              </a:rPr>
              <a:t>т</a:t>
            </a:r>
            <a:r>
              <a:rPr dirty="0" sz="3000" spc="-300" b="1">
                <a:latin typeface="Verdana"/>
                <a:cs typeface="Verdana"/>
              </a:rPr>
              <a:t>а</a:t>
            </a:r>
            <a:r>
              <a:rPr dirty="0" sz="3000" spc="-320" b="1">
                <a:latin typeface="Verdana"/>
                <a:cs typeface="Verdana"/>
              </a:rPr>
              <a:t> </a:t>
            </a:r>
            <a:r>
              <a:rPr dirty="0" sz="3000" spc="-375" b="1">
                <a:latin typeface="Verdana"/>
                <a:cs typeface="Verdana"/>
              </a:rPr>
              <a:t>о</a:t>
            </a:r>
            <a:r>
              <a:rPr dirty="0" sz="3000" spc="-390" b="1">
                <a:latin typeface="Verdana"/>
                <a:cs typeface="Verdana"/>
              </a:rPr>
              <a:t>б</a:t>
            </a:r>
            <a:r>
              <a:rPr dirty="0" sz="3000" spc="-320" b="1">
                <a:latin typeface="Verdana"/>
                <a:cs typeface="Verdana"/>
              </a:rPr>
              <a:t> </a:t>
            </a:r>
            <a:r>
              <a:rPr dirty="0" sz="3000" spc="-395" b="1">
                <a:latin typeface="Verdana"/>
                <a:cs typeface="Verdana"/>
              </a:rPr>
              <a:t>б</a:t>
            </a:r>
            <a:r>
              <a:rPr dirty="0" sz="3000" spc="-305" b="1">
                <a:latin typeface="Verdana"/>
                <a:cs typeface="Verdana"/>
              </a:rPr>
              <a:t>л</a:t>
            </a:r>
            <a:r>
              <a:rPr dirty="0" sz="3000" spc="-330" b="1">
                <a:latin typeface="Verdana"/>
                <a:cs typeface="Verdana"/>
              </a:rPr>
              <a:t>и</a:t>
            </a:r>
            <a:r>
              <a:rPr dirty="0" sz="3000" spc="-180" b="1">
                <a:latin typeface="Verdana"/>
                <a:cs typeface="Verdana"/>
              </a:rPr>
              <a:t>з</a:t>
            </a:r>
            <a:r>
              <a:rPr dirty="0" sz="3000" spc="-245" b="1">
                <a:latin typeface="Verdana"/>
                <a:cs typeface="Verdana"/>
              </a:rPr>
              <a:t>к</a:t>
            </a:r>
            <a:r>
              <a:rPr dirty="0" sz="3000" spc="-330" b="1">
                <a:latin typeface="Verdana"/>
                <a:cs typeface="Verdana"/>
              </a:rPr>
              <a:t>и</a:t>
            </a:r>
            <a:r>
              <a:rPr dirty="0" sz="3000" spc="-330" b="1">
                <a:latin typeface="Verdana"/>
                <a:cs typeface="Verdana"/>
              </a:rPr>
              <a:t>х</a:t>
            </a:r>
            <a:endParaRPr sz="3000">
              <a:latin typeface="Verdana"/>
              <a:cs typeface="Verdana"/>
            </a:endParaRPr>
          </a:p>
          <a:p>
            <a:pPr marL="12700" marR="5080">
              <a:lnSpc>
                <a:spcPct val="107100"/>
              </a:lnSpc>
              <a:spcBef>
                <a:spcPts val="2005"/>
              </a:spcBef>
            </a:pPr>
            <a:r>
              <a:rPr dirty="0" spc="235"/>
              <a:t>В</a:t>
            </a:r>
            <a:r>
              <a:rPr dirty="0" spc="-195"/>
              <a:t> </a:t>
            </a:r>
            <a:r>
              <a:rPr dirty="0" spc="65"/>
              <a:t>первую</a:t>
            </a:r>
            <a:r>
              <a:rPr dirty="0" spc="-190"/>
              <a:t> </a:t>
            </a:r>
            <a:r>
              <a:rPr dirty="0" spc="30"/>
              <a:t>очередь</a:t>
            </a:r>
            <a:r>
              <a:rPr dirty="0" spc="-190"/>
              <a:t> </a:t>
            </a:r>
            <a:r>
              <a:rPr dirty="0" spc="85"/>
              <a:t>-</a:t>
            </a:r>
            <a:r>
              <a:rPr dirty="0" spc="-190"/>
              <a:t> </a:t>
            </a:r>
            <a:r>
              <a:rPr dirty="0" spc="60"/>
              <a:t>о</a:t>
            </a:r>
            <a:r>
              <a:rPr dirty="0" spc="-195"/>
              <a:t> </a:t>
            </a:r>
            <a:r>
              <a:rPr dirty="0" spc="5"/>
              <a:t>близких,</a:t>
            </a:r>
            <a:r>
              <a:rPr dirty="0" spc="-190"/>
              <a:t> </a:t>
            </a:r>
            <a:r>
              <a:rPr dirty="0" spc="25"/>
              <a:t>учиться </a:t>
            </a:r>
            <a:r>
              <a:rPr dirty="0" spc="-830"/>
              <a:t> </a:t>
            </a:r>
            <a:r>
              <a:rPr dirty="0" spc="55"/>
              <a:t>о</a:t>
            </a:r>
            <a:r>
              <a:rPr dirty="0" spc="30"/>
              <a:t>б</a:t>
            </a:r>
            <a:r>
              <a:rPr dirty="0" spc="55"/>
              <a:t>р</a:t>
            </a:r>
            <a:r>
              <a:rPr dirty="0" spc="50"/>
              <a:t>а</a:t>
            </a:r>
            <a:r>
              <a:rPr dirty="0" spc="140"/>
              <a:t>щ</a:t>
            </a:r>
            <a:r>
              <a:rPr dirty="0" spc="50"/>
              <a:t>а</a:t>
            </a:r>
            <a:r>
              <a:rPr dirty="0" spc="45"/>
              <a:t>т</a:t>
            </a:r>
            <a:r>
              <a:rPr dirty="0" spc="35"/>
              <a:t>ь</a:t>
            </a:r>
            <a:r>
              <a:rPr dirty="0" spc="-185"/>
              <a:t> </a:t>
            </a:r>
            <a:r>
              <a:rPr dirty="0" spc="110"/>
              <a:t>в</a:t>
            </a:r>
            <a:r>
              <a:rPr dirty="0" spc="75"/>
              <a:t>н</a:t>
            </a:r>
            <a:r>
              <a:rPr dirty="0" spc="40"/>
              <a:t>и</a:t>
            </a:r>
            <a:r>
              <a:rPr dirty="0" spc="30"/>
              <a:t>м</a:t>
            </a:r>
            <a:r>
              <a:rPr dirty="0" spc="50"/>
              <a:t>а</a:t>
            </a:r>
            <a:r>
              <a:rPr dirty="0" spc="75"/>
              <a:t>н</a:t>
            </a:r>
            <a:r>
              <a:rPr dirty="0" spc="40"/>
              <a:t>и</a:t>
            </a:r>
            <a:r>
              <a:rPr dirty="0" spc="5"/>
              <a:t>е</a:t>
            </a:r>
            <a:r>
              <a:rPr dirty="0" spc="-185"/>
              <a:t> </a:t>
            </a:r>
            <a:r>
              <a:rPr dirty="0" spc="75"/>
              <a:t>н</a:t>
            </a:r>
            <a:r>
              <a:rPr dirty="0" spc="55"/>
              <a:t>а</a:t>
            </a:r>
            <a:r>
              <a:rPr dirty="0" spc="-185"/>
              <a:t> </a:t>
            </a:r>
            <a:r>
              <a:rPr dirty="0" spc="45"/>
              <a:t>т</a:t>
            </a:r>
            <a:r>
              <a:rPr dirty="0"/>
              <a:t>е</a:t>
            </a:r>
            <a:r>
              <a:rPr dirty="0" spc="-10"/>
              <a:t>х</a:t>
            </a:r>
            <a:r>
              <a:rPr dirty="0" spc="-270"/>
              <a:t>,</a:t>
            </a:r>
            <a:r>
              <a:rPr dirty="0" spc="-185"/>
              <a:t> </a:t>
            </a:r>
            <a:r>
              <a:rPr dirty="0" spc="85"/>
              <a:t>к</a:t>
            </a:r>
            <a:r>
              <a:rPr dirty="0" spc="55"/>
              <a:t>о</a:t>
            </a:r>
            <a:r>
              <a:rPr dirty="0" spc="30"/>
              <a:t>м</a:t>
            </a:r>
            <a:r>
              <a:rPr dirty="0"/>
              <a:t>у  </a:t>
            </a:r>
            <a:r>
              <a:rPr dirty="0" spc="55"/>
              <a:t>нужна</a:t>
            </a:r>
            <a:r>
              <a:rPr dirty="0" spc="-190"/>
              <a:t> </a:t>
            </a:r>
            <a:r>
              <a:rPr dirty="0" spc="65"/>
              <a:t>помощь</a:t>
            </a:r>
          </a:p>
          <a:p>
            <a:pPr>
              <a:lnSpc>
                <a:spcPct val="100000"/>
              </a:lnSpc>
            </a:pPr>
            <a:endParaRPr sz="3600"/>
          </a:p>
          <a:p>
            <a:pPr marL="12700">
              <a:lnSpc>
                <a:spcPct val="100000"/>
              </a:lnSpc>
              <a:spcBef>
                <a:spcPts val="2635"/>
              </a:spcBef>
            </a:pPr>
            <a:r>
              <a:rPr dirty="0" sz="3000" spc="-305" b="1">
                <a:latin typeface="Verdana"/>
                <a:cs typeface="Verdana"/>
              </a:rPr>
              <a:t>З</a:t>
            </a:r>
            <a:r>
              <a:rPr dirty="0" sz="3000" spc="-305" b="1">
                <a:latin typeface="Verdana"/>
                <a:cs typeface="Verdana"/>
              </a:rPr>
              <a:t>а</a:t>
            </a:r>
            <a:r>
              <a:rPr dirty="0" sz="3000" spc="-395" b="1">
                <a:latin typeface="Verdana"/>
                <a:cs typeface="Verdana"/>
              </a:rPr>
              <a:t>б</a:t>
            </a:r>
            <a:r>
              <a:rPr dirty="0" sz="3000" spc="-375" b="1">
                <a:latin typeface="Verdana"/>
                <a:cs typeface="Verdana"/>
              </a:rPr>
              <a:t>о</a:t>
            </a:r>
            <a:r>
              <a:rPr dirty="0" sz="3000" spc="-135" b="1">
                <a:latin typeface="Verdana"/>
                <a:cs typeface="Verdana"/>
              </a:rPr>
              <a:t>т</a:t>
            </a:r>
            <a:r>
              <a:rPr dirty="0" sz="3000" spc="-300" b="1">
                <a:latin typeface="Verdana"/>
                <a:cs typeface="Verdana"/>
              </a:rPr>
              <a:t>а</a:t>
            </a:r>
            <a:r>
              <a:rPr dirty="0" sz="3000" spc="-320" b="1">
                <a:latin typeface="Verdana"/>
                <a:cs typeface="Verdana"/>
              </a:rPr>
              <a:t> </a:t>
            </a:r>
            <a:r>
              <a:rPr dirty="0" sz="3000" spc="-370" b="1">
                <a:latin typeface="Verdana"/>
                <a:cs typeface="Verdana"/>
              </a:rPr>
              <a:t>о</a:t>
            </a:r>
            <a:r>
              <a:rPr dirty="0" sz="3000" spc="-320" b="1">
                <a:latin typeface="Verdana"/>
                <a:cs typeface="Verdana"/>
              </a:rPr>
              <a:t> </a:t>
            </a:r>
            <a:r>
              <a:rPr dirty="0" sz="3000" spc="-305" b="1">
                <a:latin typeface="Verdana"/>
                <a:cs typeface="Verdana"/>
              </a:rPr>
              <a:t>л</a:t>
            </a:r>
            <a:r>
              <a:rPr dirty="0" sz="3000" spc="-525" b="1">
                <a:latin typeface="Verdana"/>
                <a:cs typeface="Verdana"/>
              </a:rPr>
              <a:t>ю</a:t>
            </a:r>
            <a:r>
              <a:rPr dirty="0" sz="3000" spc="-110" b="1">
                <a:latin typeface="Verdana"/>
                <a:cs typeface="Verdana"/>
              </a:rPr>
              <a:t>д</a:t>
            </a:r>
            <a:r>
              <a:rPr dirty="0" sz="3000" spc="-295" b="1">
                <a:latin typeface="Verdana"/>
                <a:cs typeface="Verdana"/>
              </a:rPr>
              <a:t>я</a:t>
            </a:r>
            <a:r>
              <a:rPr dirty="0" sz="3000" spc="-330" b="1">
                <a:latin typeface="Verdana"/>
                <a:cs typeface="Verdana"/>
              </a:rPr>
              <a:t>х</a:t>
            </a:r>
            <a:r>
              <a:rPr dirty="0" sz="3000" spc="-320" b="1">
                <a:latin typeface="Verdana"/>
                <a:cs typeface="Verdana"/>
              </a:rPr>
              <a:t> </a:t>
            </a:r>
            <a:r>
              <a:rPr dirty="0" sz="3000" spc="-325" b="1">
                <a:latin typeface="Verdana"/>
                <a:cs typeface="Verdana"/>
              </a:rPr>
              <a:t>и</a:t>
            </a:r>
            <a:r>
              <a:rPr dirty="0" sz="3000" spc="-320" b="1">
                <a:latin typeface="Verdana"/>
                <a:cs typeface="Verdana"/>
              </a:rPr>
              <a:t> </a:t>
            </a:r>
            <a:r>
              <a:rPr dirty="0" sz="3000" spc="-405" b="1">
                <a:latin typeface="Verdana"/>
                <a:cs typeface="Verdana"/>
              </a:rPr>
              <a:t>ж</a:t>
            </a:r>
            <a:r>
              <a:rPr dirty="0" sz="3000" spc="-330" b="1">
                <a:latin typeface="Verdana"/>
                <a:cs typeface="Verdana"/>
              </a:rPr>
              <a:t>и</a:t>
            </a:r>
            <a:r>
              <a:rPr dirty="0" sz="3000" spc="-310" b="1">
                <a:latin typeface="Verdana"/>
                <a:cs typeface="Verdana"/>
              </a:rPr>
              <a:t>в</a:t>
            </a:r>
            <a:r>
              <a:rPr dirty="0" sz="3000" spc="-375" b="1">
                <a:latin typeface="Verdana"/>
                <a:cs typeface="Verdana"/>
              </a:rPr>
              <a:t>о</a:t>
            </a:r>
            <a:r>
              <a:rPr dirty="0" sz="3000" spc="-135" b="1">
                <a:latin typeface="Verdana"/>
                <a:cs typeface="Verdana"/>
              </a:rPr>
              <a:t>т</a:t>
            </a:r>
            <a:r>
              <a:rPr dirty="0" sz="3000" spc="-330" b="1">
                <a:latin typeface="Verdana"/>
                <a:cs typeface="Verdana"/>
              </a:rPr>
              <a:t>н</a:t>
            </a:r>
            <a:r>
              <a:rPr dirty="0" sz="3000" spc="-390" b="1">
                <a:latin typeface="Verdana"/>
                <a:cs typeface="Verdana"/>
              </a:rPr>
              <a:t>ы</a:t>
            </a:r>
            <a:r>
              <a:rPr dirty="0" sz="3000" spc="-330" b="1">
                <a:latin typeface="Verdana"/>
                <a:cs typeface="Verdana"/>
              </a:rPr>
              <a:t>х</a:t>
            </a:r>
            <a:endParaRPr sz="3000">
              <a:latin typeface="Verdana"/>
              <a:cs typeface="Verdana"/>
            </a:endParaRPr>
          </a:p>
          <a:p>
            <a:pPr marL="12700" marR="249554">
              <a:lnSpc>
                <a:spcPct val="107100"/>
              </a:lnSpc>
              <a:spcBef>
                <a:spcPts val="2005"/>
              </a:spcBef>
            </a:pPr>
            <a:r>
              <a:rPr dirty="0" spc="155"/>
              <a:t>П</a:t>
            </a:r>
            <a:r>
              <a:rPr dirty="0" spc="55"/>
              <a:t>о</a:t>
            </a:r>
            <a:r>
              <a:rPr dirty="0" spc="30"/>
              <a:t>м</a:t>
            </a:r>
            <a:r>
              <a:rPr dirty="0" spc="55"/>
              <a:t>о</a:t>
            </a:r>
            <a:r>
              <a:rPr dirty="0" spc="140"/>
              <a:t>щ</a:t>
            </a:r>
            <a:r>
              <a:rPr dirty="0" spc="35"/>
              <a:t>ь</a:t>
            </a:r>
            <a:r>
              <a:rPr dirty="0" spc="-185"/>
              <a:t> </a:t>
            </a:r>
            <a:r>
              <a:rPr dirty="0" spc="45"/>
              <a:t>т</a:t>
            </a:r>
            <a:r>
              <a:rPr dirty="0"/>
              <a:t>е</a:t>
            </a:r>
            <a:r>
              <a:rPr dirty="0" spc="30"/>
              <a:t>м</a:t>
            </a:r>
            <a:r>
              <a:rPr dirty="0" spc="-270"/>
              <a:t>,</a:t>
            </a:r>
            <a:r>
              <a:rPr dirty="0" spc="-185"/>
              <a:t> </a:t>
            </a:r>
            <a:r>
              <a:rPr dirty="0" spc="15"/>
              <a:t>ч</a:t>
            </a:r>
            <a:r>
              <a:rPr dirty="0" spc="30"/>
              <a:t>ь</a:t>
            </a:r>
            <a:r>
              <a:rPr dirty="0" spc="40"/>
              <a:t>и</a:t>
            </a:r>
            <a:r>
              <a:rPr dirty="0" spc="-5"/>
              <a:t>х</a:t>
            </a:r>
            <a:r>
              <a:rPr dirty="0" spc="-185"/>
              <a:t> </a:t>
            </a:r>
            <a:r>
              <a:rPr dirty="0" spc="70"/>
              <a:t>п</a:t>
            </a:r>
            <a:r>
              <a:rPr dirty="0" spc="55"/>
              <a:t>р</a:t>
            </a:r>
            <a:r>
              <a:rPr dirty="0" spc="55"/>
              <a:t>о</a:t>
            </a:r>
            <a:r>
              <a:rPr dirty="0" spc="30"/>
              <a:t>б</a:t>
            </a:r>
            <a:r>
              <a:rPr dirty="0"/>
              <a:t>л</a:t>
            </a:r>
            <a:r>
              <a:rPr dirty="0"/>
              <a:t>е</a:t>
            </a:r>
            <a:r>
              <a:rPr dirty="0" spc="35"/>
              <a:t>м</a:t>
            </a:r>
            <a:r>
              <a:rPr dirty="0" spc="-185"/>
              <a:t> </a:t>
            </a:r>
            <a:r>
              <a:rPr dirty="0" spc="75"/>
              <a:t>н</a:t>
            </a:r>
            <a:r>
              <a:rPr dirty="0" spc="5"/>
              <a:t>е</a:t>
            </a:r>
            <a:r>
              <a:rPr dirty="0" spc="-185"/>
              <a:t> </a:t>
            </a:r>
            <a:r>
              <a:rPr dirty="0" spc="110"/>
              <a:t>в</a:t>
            </a:r>
            <a:r>
              <a:rPr dirty="0" spc="40"/>
              <a:t>и</a:t>
            </a:r>
            <a:r>
              <a:rPr dirty="0" spc="45"/>
              <a:t>д</a:t>
            </a:r>
            <a:r>
              <a:rPr dirty="0" spc="75"/>
              <a:t>н</a:t>
            </a:r>
            <a:r>
              <a:rPr dirty="0" spc="55"/>
              <a:t>о</a:t>
            </a:r>
            <a:r>
              <a:rPr dirty="0" spc="-235"/>
              <a:t>.  </a:t>
            </a:r>
            <a:r>
              <a:rPr dirty="0" spc="90"/>
              <a:t>Д</a:t>
            </a:r>
            <a:r>
              <a:rPr dirty="0"/>
              <a:t>е</a:t>
            </a:r>
            <a:r>
              <a:rPr dirty="0" spc="45"/>
              <a:t>т</a:t>
            </a:r>
            <a:r>
              <a:rPr dirty="0" spc="45"/>
              <a:t>и</a:t>
            </a:r>
            <a:r>
              <a:rPr dirty="0" spc="-185"/>
              <a:t> </a:t>
            </a:r>
            <a:r>
              <a:rPr dirty="0" spc="85"/>
              <a:t>-</a:t>
            </a:r>
            <a:r>
              <a:rPr dirty="0" spc="-185"/>
              <a:t> </a:t>
            </a:r>
            <a:r>
              <a:rPr dirty="0" spc="30"/>
              <a:t>э</a:t>
            </a:r>
            <a:r>
              <a:rPr dirty="0" spc="30"/>
              <a:t>м</a:t>
            </a:r>
            <a:r>
              <a:rPr dirty="0" spc="70"/>
              <a:t>п</a:t>
            </a:r>
            <a:r>
              <a:rPr dirty="0" spc="50"/>
              <a:t>а</a:t>
            </a:r>
            <a:r>
              <a:rPr dirty="0" spc="45"/>
              <a:t>т</a:t>
            </a:r>
            <a:r>
              <a:rPr dirty="0" spc="40"/>
              <a:t>и</a:t>
            </a:r>
            <a:r>
              <a:rPr dirty="0" spc="15"/>
              <a:t>ч</a:t>
            </a:r>
            <a:r>
              <a:rPr dirty="0" spc="75"/>
              <a:t>н</a:t>
            </a:r>
            <a:r>
              <a:rPr dirty="0" spc="105"/>
              <a:t>ы</a:t>
            </a:r>
            <a:r>
              <a:rPr dirty="0" spc="-185"/>
              <a:t> </a:t>
            </a:r>
            <a:r>
              <a:rPr dirty="0" spc="70"/>
              <a:t>п</a:t>
            </a:r>
            <a:r>
              <a:rPr dirty="0" spc="60"/>
              <a:t>о</a:t>
            </a:r>
            <a:r>
              <a:rPr dirty="0" spc="-185"/>
              <a:t> </a:t>
            </a:r>
            <a:r>
              <a:rPr dirty="0" spc="10"/>
              <a:t>с</a:t>
            </a:r>
            <a:r>
              <a:rPr dirty="0" spc="110"/>
              <a:t>в</a:t>
            </a:r>
            <a:r>
              <a:rPr dirty="0" spc="55"/>
              <a:t>о</a:t>
            </a:r>
            <a:r>
              <a:rPr dirty="0"/>
              <a:t>е</a:t>
            </a:r>
            <a:r>
              <a:rPr dirty="0" spc="45"/>
              <a:t>й</a:t>
            </a:r>
            <a:r>
              <a:rPr dirty="0" spc="-185"/>
              <a:t> </a:t>
            </a:r>
            <a:r>
              <a:rPr dirty="0" spc="10"/>
              <a:t>с</a:t>
            </a:r>
            <a:r>
              <a:rPr dirty="0"/>
              <a:t>у</a:t>
            </a:r>
            <a:r>
              <a:rPr dirty="0" spc="45"/>
              <a:t>т</a:t>
            </a:r>
            <a:r>
              <a:rPr dirty="0" spc="40"/>
              <a:t>и</a:t>
            </a:r>
            <a:r>
              <a:rPr dirty="0" spc="-270"/>
              <a:t>,</a:t>
            </a:r>
            <a:r>
              <a:rPr dirty="0" spc="-185"/>
              <a:t> </a:t>
            </a:r>
            <a:r>
              <a:rPr dirty="0" spc="30"/>
              <a:t>м</a:t>
            </a:r>
            <a:r>
              <a:rPr dirty="0" spc="65"/>
              <a:t>ы  </a:t>
            </a:r>
            <a:r>
              <a:rPr dirty="0" spc="45"/>
              <a:t>это</a:t>
            </a:r>
            <a:r>
              <a:rPr dirty="0" spc="-190"/>
              <a:t> </a:t>
            </a:r>
            <a:r>
              <a:rPr dirty="0" spc="50"/>
              <a:t>поддержим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EEC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982714" y="1798575"/>
            <a:ext cx="5305425" cy="5651500"/>
          </a:xfrm>
          <a:custGeom>
            <a:avLst/>
            <a:gdLst/>
            <a:ahLst/>
            <a:cxnLst/>
            <a:rect l="l" t="t" r="r" b="b"/>
            <a:pathLst>
              <a:path w="5305425" h="5651500">
                <a:moveTo>
                  <a:pt x="3020630" y="12700"/>
                </a:moveTo>
                <a:lnTo>
                  <a:pt x="2637218" y="12700"/>
                </a:lnTo>
                <a:lnTo>
                  <a:pt x="2684840" y="0"/>
                </a:lnTo>
                <a:lnTo>
                  <a:pt x="2973009" y="0"/>
                </a:lnTo>
                <a:lnTo>
                  <a:pt x="3020630" y="12700"/>
                </a:lnTo>
                <a:close/>
              </a:path>
              <a:path w="5305425" h="5651500">
                <a:moveTo>
                  <a:pt x="3162183" y="25400"/>
                </a:moveTo>
                <a:lnTo>
                  <a:pt x="2495665" y="25400"/>
                </a:lnTo>
                <a:lnTo>
                  <a:pt x="2542625" y="12700"/>
                </a:lnTo>
                <a:lnTo>
                  <a:pt x="3115224" y="12700"/>
                </a:lnTo>
                <a:lnTo>
                  <a:pt x="3162183" y="25400"/>
                </a:lnTo>
                <a:close/>
              </a:path>
              <a:path w="5305425" h="5651500">
                <a:moveTo>
                  <a:pt x="3255396" y="38100"/>
                </a:moveTo>
                <a:lnTo>
                  <a:pt x="2402452" y="38100"/>
                </a:lnTo>
                <a:lnTo>
                  <a:pt x="2448939" y="25400"/>
                </a:lnTo>
                <a:lnTo>
                  <a:pt x="3208910" y="25400"/>
                </a:lnTo>
                <a:lnTo>
                  <a:pt x="3255396" y="38100"/>
                </a:lnTo>
                <a:close/>
              </a:path>
              <a:path w="5305425" h="5651500">
                <a:moveTo>
                  <a:pt x="3347625" y="50800"/>
                </a:moveTo>
                <a:lnTo>
                  <a:pt x="2310224" y="50800"/>
                </a:lnTo>
                <a:lnTo>
                  <a:pt x="2356212" y="38100"/>
                </a:lnTo>
                <a:lnTo>
                  <a:pt x="3301637" y="38100"/>
                </a:lnTo>
                <a:lnTo>
                  <a:pt x="3347625" y="50800"/>
                </a:lnTo>
                <a:close/>
              </a:path>
              <a:path w="5305425" h="5651500">
                <a:moveTo>
                  <a:pt x="3528925" y="5575300"/>
                </a:moveTo>
                <a:lnTo>
                  <a:pt x="2128924" y="5575300"/>
                </a:lnTo>
                <a:lnTo>
                  <a:pt x="1952174" y="5524500"/>
                </a:lnTo>
                <a:lnTo>
                  <a:pt x="1908745" y="5499100"/>
                </a:lnTo>
                <a:lnTo>
                  <a:pt x="1780382" y="5461000"/>
                </a:lnTo>
                <a:lnTo>
                  <a:pt x="1738257" y="5435600"/>
                </a:lnTo>
                <a:lnTo>
                  <a:pt x="1696474" y="5422900"/>
                </a:lnTo>
                <a:lnTo>
                  <a:pt x="1655038" y="5397500"/>
                </a:lnTo>
                <a:lnTo>
                  <a:pt x="1613957" y="5384800"/>
                </a:lnTo>
                <a:lnTo>
                  <a:pt x="1573238" y="5359400"/>
                </a:lnTo>
                <a:lnTo>
                  <a:pt x="1532885" y="5346700"/>
                </a:lnTo>
                <a:lnTo>
                  <a:pt x="1453308" y="5295900"/>
                </a:lnTo>
                <a:lnTo>
                  <a:pt x="1414095" y="5283200"/>
                </a:lnTo>
                <a:lnTo>
                  <a:pt x="1336856" y="5232400"/>
                </a:lnTo>
                <a:lnTo>
                  <a:pt x="1261239" y="5181600"/>
                </a:lnTo>
                <a:lnTo>
                  <a:pt x="1187295" y="5130800"/>
                </a:lnTo>
                <a:lnTo>
                  <a:pt x="1115076" y="5080000"/>
                </a:lnTo>
                <a:lnTo>
                  <a:pt x="1044633" y="5029200"/>
                </a:lnTo>
                <a:lnTo>
                  <a:pt x="1010093" y="4991100"/>
                </a:lnTo>
                <a:lnTo>
                  <a:pt x="976016" y="4965700"/>
                </a:lnTo>
                <a:lnTo>
                  <a:pt x="942409" y="4940300"/>
                </a:lnTo>
                <a:lnTo>
                  <a:pt x="909277" y="4902200"/>
                </a:lnTo>
                <a:lnTo>
                  <a:pt x="876628" y="4876800"/>
                </a:lnTo>
                <a:lnTo>
                  <a:pt x="844467" y="4838700"/>
                </a:lnTo>
                <a:lnTo>
                  <a:pt x="812801" y="4813300"/>
                </a:lnTo>
                <a:lnTo>
                  <a:pt x="781637" y="4775200"/>
                </a:lnTo>
                <a:lnTo>
                  <a:pt x="750980" y="4749800"/>
                </a:lnTo>
                <a:lnTo>
                  <a:pt x="720838" y="4711700"/>
                </a:lnTo>
                <a:lnTo>
                  <a:pt x="691216" y="4686300"/>
                </a:lnTo>
                <a:lnTo>
                  <a:pt x="662120" y="4648200"/>
                </a:lnTo>
                <a:lnTo>
                  <a:pt x="633558" y="4610100"/>
                </a:lnTo>
                <a:lnTo>
                  <a:pt x="605536" y="4572000"/>
                </a:lnTo>
                <a:lnTo>
                  <a:pt x="578060" y="4546600"/>
                </a:lnTo>
                <a:lnTo>
                  <a:pt x="551136" y="4508500"/>
                </a:lnTo>
                <a:lnTo>
                  <a:pt x="524770" y="4470400"/>
                </a:lnTo>
                <a:lnTo>
                  <a:pt x="498970" y="4432300"/>
                </a:lnTo>
                <a:lnTo>
                  <a:pt x="473742" y="4394200"/>
                </a:lnTo>
                <a:lnTo>
                  <a:pt x="449091" y="4356100"/>
                </a:lnTo>
                <a:lnTo>
                  <a:pt x="425025" y="4318000"/>
                </a:lnTo>
                <a:lnTo>
                  <a:pt x="401549" y="4279900"/>
                </a:lnTo>
                <a:lnTo>
                  <a:pt x="378671" y="4241800"/>
                </a:lnTo>
                <a:lnTo>
                  <a:pt x="356396" y="4203700"/>
                </a:lnTo>
                <a:lnTo>
                  <a:pt x="334731" y="4165600"/>
                </a:lnTo>
                <a:lnTo>
                  <a:pt x="313682" y="4127500"/>
                </a:lnTo>
                <a:lnTo>
                  <a:pt x="293255" y="4089400"/>
                </a:lnTo>
                <a:lnTo>
                  <a:pt x="273458" y="4038600"/>
                </a:lnTo>
                <a:lnTo>
                  <a:pt x="254296" y="4000500"/>
                </a:lnTo>
                <a:lnTo>
                  <a:pt x="235775" y="3962400"/>
                </a:lnTo>
                <a:lnTo>
                  <a:pt x="217903" y="3924300"/>
                </a:lnTo>
                <a:lnTo>
                  <a:pt x="200686" y="3873500"/>
                </a:lnTo>
                <a:lnTo>
                  <a:pt x="184129" y="3835400"/>
                </a:lnTo>
                <a:lnTo>
                  <a:pt x="168239" y="3797300"/>
                </a:lnTo>
                <a:lnTo>
                  <a:pt x="153023" y="3746500"/>
                </a:lnTo>
                <a:lnTo>
                  <a:pt x="138487" y="3708400"/>
                </a:lnTo>
                <a:lnTo>
                  <a:pt x="124638" y="3657600"/>
                </a:lnTo>
                <a:lnTo>
                  <a:pt x="111481" y="3619500"/>
                </a:lnTo>
                <a:lnTo>
                  <a:pt x="99024" y="3568700"/>
                </a:lnTo>
                <a:lnTo>
                  <a:pt x="87272" y="3530600"/>
                </a:lnTo>
                <a:lnTo>
                  <a:pt x="76232" y="3479800"/>
                </a:lnTo>
                <a:lnTo>
                  <a:pt x="65910" y="3441700"/>
                </a:lnTo>
                <a:lnTo>
                  <a:pt x="56313" y="3390900"/>
                </a:lnTo>
                <a:lnTo>
                  <a:pt x="47447" y="3352800"/>
                </a:lnTo>
                <a:lnTo>
                  <a:pt x="39319" y="3302000"/>
                </a:lnTo>
                <a:lnTo>
                  <a:pt x="31934" y="3251200"/>
                </a:lnTo>
                <a:lnTo>
                  <a:pt x="25300" y="3213100"/>
                </a:lnTo>
                <a:lnTo>
                  <a:pt x="19422" y="3162300"/>
                </a:lnTo>
                <a:lnTo>
                  <a:pt x="14307" y="3111500"/>
                </a:lnTo>
                <a:lnTo>
                  <a:pt x="9962" y="3073400"/>
                </a:lnTo>
                <a:lnTo>
                  <a:pt x="6392" y="3022600"/>
                </a:lnTo>
                <a:lnTo>
                  <a:pt x="3605" y="2971800"/>
                </a:lnTo>
                <a:lnTo>
                  <a:pt x="1606" y="2921000"/>
                </a:lnTo>
                <a:lnTo>
                  <a:pt x="402" y="2882900"/>
                </a:lnTo>
                <a:lnTo>
                  <a:pt x="0" y="2832100"/>
                </a:lnTo>
                <a:lnTo>
                  <a:pt x="402" y="2781300"/>
                </a:lnTo>
                <a:lnTo>
                  <a:pt x="1606" y="2730500"/>
                </a:lnTo>
                <a:lnTo>
                  <a:pt x="3605" y="2679700"/>
                </a:lnTo>
                <a:lnTo>
                  <a:pt x="6392" y="2641600"/>
                </a:lnTo>
                <a:lnTo>
                  <a:pt x="9962" y="2590800"/>
                </a:lnTo>
                <a:lnTo>
                  <a:pt x="14307" y="2540000"/>
                </a:lnTo>
                <a:lnTo>
                  <a:pt x="19422" y="2501900"/>
                </a:lnTo>
                <a:lnTo>
                  <a:pt x="25300" y="2451100"/>
                </a:lnTo>
                <a:lnTo>
                  <a:pt x="31934" y="2400300"/>
                </a:lnTo>
                <a:lnTo>
                  <a:pt x="39319" y="2362200"/>
                </a:lnTo>
                <a:lnTo>
                  <a:pt x="47447" y="2311400"/>
                </a:lnTo>
                <a:lnTo>
                  <a:pt x="56313" y="2260600"/>
                </a:lnTo>
                <a:lnTo>
                  <a:pt x="65910" y="2222500"/>
                </a:lnTo>
                <a:lnTo>
                  <a:pt x="76232" y="2171700"/>
                </a:lnTo>
                <a:lnTo>
                  <a:pt x="87272" y="2133600"/>
                </a:lnTo>
                <a:lnTo>
                  <a:pt x="99024" y="2082800"/>
                </a:lnTo>
                <a:lnTo>
                  <a:pt x="111481" y="2044700"/>
                </a:lnTo>
                <a:lnTo>
                  <a:pt x="124638" y="1993900"/>
                </a:lnTo>
                <a:lnTo>
                  <a:pt x="138487" y="1955800"/>
                </a:lnTo>
                <a:lnTo>
                  <a:pt x="153023" y="1905000"/>
                </a:lnTo>
                <a:lnTo>
                  <a:pt x="168239" y="1866900"/>
                </a:lnTo>
                <a:lnTo>
                  <a:pt x="184129" y="1828800"/>
                </a:lnTo>
                <a:lnTo>
                  <a:pt x="200686" y="1778000"/>
                </a:lnTo>
                <a:lnTo>
                  <a:pt x="217903" y="1739900"/>
                </a:lnTo>
                <a:lnTo>
                  <a:pt x="235775" y="1701800"/>
                </a:lnTo>
                <a:lnTo>
                  <a:pt x="254296" y="1651000"/>
                </a:lnTo>
                <a:lnTo>
                  <a:pt x="273458" y="1612900"/>
                </a:lnTo>
                <a:lnTo>
                  <a:pt x="293255" y="1574800"/>
                </a:lnTo>
                <a:lnTo>
                  <a:pt x="313682" y="1536700"/>
                </a:lnTo>
                <a:lnTo>
                  <a:pt x="334731" y="1498600"/>
                </a:lnTo>
                <a:lnTo>
                  <a:pt x="356396" y="1447800"/>
                </a:lnTo>
                <a:lnTo>
                  <a:pt x="378671" y="1409700"/>
                </a:lnTo>
                <a:lnTo>
                  <a:pt x="401549" y="1371600"/>
                </a:lnTo>
                <a:lnTo>
                  <a:pt x="425025" y="1333500"/>
                </a:lnTo>
                <a:lnTo>
                  <a:pt x="449091" y="1295400"/>
                </a:lnTo>
                <a:lnTo>
                  <a:pt x="473742" y="1257300"/>
                </a:lnTo>
                <a:lnTo>
                  <a:pt x="498970" y="1219200"/>
                </a:lnTo>
                <a:lnTo>
                  <a:pt x="524770" y="1181100"/>
                </a:lnTo>
                <a:lnTo>
                  <a:pt x="551136" y="1155700"/>
                </a:lnTo>
                <a:lnTo>
                  <a:pt x="578060" y="1117600"/>
                </a:lnTo>
                <a:lnTo>
                  <a:pt x="605536" y="1079500"/>
                </a:lnTo>
                <a:lnTo>
                  <a:pt x="633558" y="1041400"/>
                </a:lnTo>
                <a:lnTo>
                  <a:pt x="662120" y="1016000"/>
                </a:lnTo>
                <a:lnTo>
                  <a:pt x="691216" y="977900"/>
                </a:lnTo>
                <a:lnTo>
                  <a:pt x="720838" y="939800"/>
                </a:lnTo>
                <a:lnTo>
                  <a:pt x="750980" y="914400"/>
                </a:lnTo>
                <a:lnTo>
                  <a:pt x="781637" y="876300"/>
                </a:lnTo>
                <a:lnTo>
                  <a:pt x="812801" y="838200"/>
                </a:lnTo>
                <a:lnTo>
                  <a:pt x="844467" y="812800"/>
                </a:lnTo>
                <a:lnTo>
                  <a:pt x="876628" y="787400"/>
                </a:lnTo>
                <a:lnTo>
                  <a:pt x="909277" y="749300"/>
                </a:lnTo>
                <a:lnTo>
                  <a:pt x="942409" y="723900"/>
                </a:lnTo>
                <a:lnTo>
                  <a:pt x="976016" y="685800"/>
                </a:lnTo>
                <a:lnTo>
                  <a:pt x="1044633" y="635000"/>
                </a:lnTo>
                <a:lnTo>
                  <a:pt x="1115076" y="584200"/>
                </a:lnTo>
                <a:lnTo>
                  <a:pt x="1150967" y="546100"/>
                </a:lnTo>
                <a:lnTo>
                  <a:pt x="1224055" y="495300"/>
                </a:lnTo>
                <a:lnTo>
                  <a:pt x="1298841" y="444500"/>
                </a:lnTo>
                <a:lnTo>
                  <a:pt x="1336856" y="419100"/>
                </a:lnTo>
                <a:lnTo>
                  <a:pt x="1375276" y="406400"/>
                </a:lnTo>
                <a:lnTo>
                  <a:pt x="1492906" y="330200"/>
                </a:lnTo>
                <a:lnTo>
                  <a:pt x="1532885" y="317500"/>
                </a:lnTo>
                <a:lnTo>
                  <a:pt x="1573238" y="292100"/>
                </a:lnTo>
                <a:lnTo>
                  <a:pt x="1613957" y="279400"/>
                </a:lnTo>
                <a:lnTo>
                  <a:pt x="1655038" y="254000"/>
                </a:lnTo>
                <a:lnTo>
                  <a:pt x="1696474" y="241300"/>
                </a:lnTo>
                <a:lnTo>
                  <a:pt x="1738257" y="215900"/>
                </a:lnTo>
                <a:lnTo>
                  <a:pt x="1780382" y="203200"/>
                </a:lnTo>
                <a:lnTo>
                  <a:pt x="1822843" y="177800"/>
                </a:lnTo>
                <a:lnTo>
                  <a:pt x="2264495" y="50800"/>
                </a:lnTo>
                <a:lnTo>
                  <a:pt x="3393354" y="50800"/>
                </a:lnTo>
                <a:lnTo>
                  <a:pt x="3835006" y="177800"/>
                </a:lnTo>
                <a:lnTo>
                  <a:pt x="3877466" y="203200"/>
                </a:lnTo>
                <a:lnTo>
                  <a:pt x="3919592" y="215900"/>
                </a:lnTo>
                <a:lnTo>
                  <a:pt x="3961375" y="241300"/>
                </a:lnTo>
                <a:lnTo>
                  <a:pt x="4002811" y="254000"/>
                </a:lnTo>
                <a:lnTo>
                  <a:pt x="4043891" y="279400"/>
                </a:lnTo>
                <a:lnTo>
                  <a:pt x="4084611" y="292100"/>
                </a:lnTo>
                <a:lnTo>
                  <a:pt x="4124964" y="317500"/>
                </a:lnTo>
                <a:lnTo>
                  <a:pt x="4164942" y="330200"/>
                </a:lnTo>
                <a:lnTo>
                  <a:pt x="4282573" y="406400"/>
                </a:lnTo>
                <a:lnTo>
                  <a:pt x="4320993" y="419100"/>
                </a:lnTo>
                <a:lnTo>
                  <a:pt x="4359007" y="444500"/>
                </a:lnTo>
                <a:lnTo>
                  <a:pt x="4433794" y="495300"/>
                </a:lnTo>
                <a:lnTo>
                  <a:pt x="4506882" y="546100"/>
                </a:lnTo>
                <a:lnTo>
                  <a:pt x="4542773" y="584200"/>
                </a:lnTo>
                <a:lnTo>
                  <a:pt x="4613216" y="635000"/>
                </a:lnTo>
                <a:lnTo>
                  <a:pt x="4681832" y="685800"/>
                </a:lnTo>
                <a:lnTo>
                  <a:pt x="4715440" y="723900"/>
                </a:lnTo>
                <a:lnTo>
                  <a:pt x="4748571" y="749300"/>
                </a:lnTo>
                <a:lnTo>
                  <a:pt x="4781221" y="787400"/>
                </a:lnTo>
                <a:lnTo>
                  <a:pt x="4813381" y="812800"/>
                </a:lnTo>
                <a:lnTo>
                  <a:pt x="4845047" y="838200"/>
                </a:lnTo>
                <a:lnTo>
                  <a:pt x="4876212" y="876300"/>
                </a:lnTo>
                <a:lnTo>
                  <a:pt x="4906868" y="914400"/>
                </a:lnTo>
                <a:lnTo>
                  <a:pt x="4937011" y="939800"/>
                </a:lnTo>
                <a:lnTo>
                  <a:pt x="4966633" y="977900"/>
                </a:lnTo>
                <a:lnTo>
                  <a:pt x="4995728" y="1016000"/>
                </a:lnTo>
                <a:lnTo>
                  <a:pt x="5024290" y="1041400"/>
                </a:lnTo>
                <a:lnTo>
                  <a:pt x="5052313" y="1079500"/>
                </a:lnTo>
                <a:lnTo>
                  <a:pt x="5079789" y="1117600"/>
                </a:lnTo>
                <a:lnTo>
                  <a:pt x="5106713" y="1155700"/>
                </a:lnTo>
                <a:lnTo>
                  <a:pt x="5133078" y="1181100"/>
                </a:lnTo>
                <a:lnTo>
                  <a:pt x="5158878" y="1219200"/>
                </a:lnTo>
                <a:lnTo>
                  <a:pt x="5184107" y="1257300"/>
                </a:lnTo>
                <a:lnTo>
                  <a:pt x="5208757" y="1295400"/>
                </a:lnTo>
                <a:lnTo>
                  <a:pt x="5232824" y="1333500"/>
                </a:lnTo>
                <a:lnTo>
                  <a:pt x="5256299" y="1371600"/>
                </a:lnTo>
                <a:lnTo>
                  <a:pt x="5279178" y="1409700"/>
                </a:lnTo>
                <a:lnTo>
                  <a:pt x="5301453" y="1447800"/>
                </a:lnTo>
                <a:lnTo>
                  <a:pt x="5305285" y="1447800"/>
                </a:lnTo>
                <a:lnTo>
                  <a:pt x="5305285" y="4191000"/>
                </a:lnTo>
                <a:lnTo>
                  <a:pt x="5279178" y="4241800"/>
                </a:lnTo>
                <a:lnTo>
                  <a:pt x="5256299" y="4279900"/>
                </a:lnTo>
                <a:lnTo>
                  <a:pt x="5232824" y="4318000"/>
                </a:lnTo>
                <a:lnTo>
                  <a:pt x="5208757" y="4356100"/>
                </a:lnTo>
                <a:lnTo>
                  <a:pt x="5184107" y="4394200"/>
                </a:lnTo>
                <a:lnTo>
                  <a:pt x="5158878" y="4432300"/>
                </a:lnTo>
                <a:lnTo>
                  <a:pt x="5133078" y="4470400"/>
                </a:lnTo>
                <a:lnTo>
                  <a:pt x="5106713" y="4508500"/>
                </a:lnTo>
                <a:lnTo>
                  <a:pt x="5079789" y="4546600"/>
                </a:lnTo>
                <a:lnTo>
                  <a:pt x="5052313" y="4572000"/>
                </a:lnTo>
                <a:lnTo>
                  <a:pt x="5024290" y="4610100"/>
                </a:lnTo>
                <a:lnTo>
                  <a:pt x="4995728" y="4648200"/>
                </a:lnTo>
                <a:lnTo>
                  <a:pt x="4966633" y="4686300"/>
                </a:lnTo>
                <a:lnTo>
                  <a:pt x="4937011" y="4711700"/>
                </a:lnTo>
                <a:lnTo>
                  <a:pt x="4906868" y="4749800"/>
                </a:lnTo>
                <a:lnTo>
                  <a:pt x="4876212" y="4775200"/>
                </a:lnTo>
                <a:lnTo>
                  <a:pt x="4845047" y="4813300"/>
                </a:lnTo>
                <a:lnTo>
                  <a:pt x="4813381" y="4838700"/>
                </a:lnTo>
                <a:lnTo>
                  <a:pt x="4781221" y="4876800"/>
                </a:lnTo>
                <a:lnTo>
                  <a:pt x="4748571" y="4902200"/>
                </a:lnTo>
                <a:lnTo>
                  <a:pt x="4715440" y="4940300"/>
                </a:lnTo>
                <a:lnTo>
                  <a:pt x="4681832" y="4965700"/>
                </a:lnTo>
                <a:lnTo>
                  <a:pt x="4647756" y="4991100"/>
                </a:lnTo>
                <a:lnTo>
                  <a:pt x="4613216" y="5029200"/>
                </a:lnTo>
                <a:lnTo>
                  <a:pt x="4542773" y="5080000"/>
                </a:lnTo>
                <a:lnTo>
                  <a:pt x="4470554" y="5130800"/>
                </a:lnTo>
                <a:lnTo>
                  <a:pt x="4396610" y="5181600"/>
                </a:lnTo>
                <a:lnTo>
                  <a:pt x="4320993" y="5232400"/>
                </a:lnTo>
                <a:lnTo>
                  <a:pt x="4243753" y="5283200"/>
                </a:lnTo>
                <a:lnTo>
                  <a:pt x="4204541" y="5295900"/>
                </a:lnTo>
                <a:lnTo>
                  <a:pt x="4124964" y="5346700"/>
                </a:lnTo>
                <a:lnTo>
                  <a:pt x="4084611" y="5359400"/>
                </a:lnTo>
                <a:lnTo>
                  <a:pt x="4043891" y="5384800"/>
                </a:lnTo>
                <a:lnTo>
                  <a:pt x="4002811" y="5397500"/>
                </a:lnTo>
                <a:lnTo>
                  <a:pt x="3961375" y="5422900"/>
                </a:lnTo>
                <a:lnTo>
                  <a:pt x="3919592" y="5435600"/>
                </a:lnTo>
                <a:lnTo>
                  <a:pt x="3877466" y="5461000"/>
                </a:lnTo>
                <a:lnTo>
                  <a:pt x="3749103" y="5499100"/>
                </a:lnTo>
                <a:lnTo>
                  <a:pt x="3705675" y="5524500"/>
                </a:lnTo>
                <a:lnTo>
                  <a:pt x="3528925" y="5575300"/>
                </a:lnTo>
                <a:close/>
              </a:path>
              <a:path w="5305425" h="5651500">
                <a:moveTo>
                  <a:pt x="3347625" y="5613400"/>
                </a:moveTo>
                <a:lnTo>
                  <a:pt x="2310224" y="5613400"/>
                </a:lnTo>
                <a:lnTo>
                  <a:pt x="2173839" y="5575300"/>
                </a:lnTo>
                <a:lnTo>
                  <a:pt x="3484010" y="5575300"/>
                </a:lnTo>
                <a:lnTo>
                  <a:pt x="3347625" y="5613400"/>
                </a:lnTo>
                <a:close/>
              </a:path>
              <a:path w="5305425" h="5651500">
                <a:moveTo>
                  <a:pt x="3208910" y="5638800"/>
                </a:moveTo>
                <a:lnTo>
                  <a:pt x="2448939" y="5638800"/>
                </a:lnTo>
                <a:lnTo>
                  <a:pt x="2356212" y="5613400"/>
                </a:lnTo>
                <a:lnTo>
                  <a:pt x="3301637" y="5613400"/>
                </a:lnTo>
                <a:lnTo>
                  <a:pt x="3208910" y="5638800"/>
                </a:lnTo>
                <a:close/>
              </a:path>
              <a:path w="5305425" h="5651500">
                <a:moveTo>
                  <a:pt x="3068037" y="5651500"/>
                </a:moveTo>
                <a:lnTo>
                  <a:pt x="2589811" y="5651500"/>
                </a:lnTo>
                <a:lnTo>
                  <a:pt x="2542625" y="5638800"/>
                </a:lnTo>
                <a:lnTo>
                  <a:pt x="3115224" y="5638800"/>
                </a:lnTo>
                <a:lnTo>
                  <a:pt x="3068037" y="5651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61652" y="1"/>
            <a:ext cx="5657850" cy="2828925"/>
          </a:xfrm>
          <a:custGeom>
            <a:avLst/>
            <a:gdLst/>
            <a:ahLst/>
            <a:cxnLst/>
            <a:rect l="l" t="t" r="r" b="b"/>
            <a:pathLst>
              <a:path w="5657850" h="2828925">
                <a:moveTo>
                  <a:pt x="3528924" y="2752724"/>
                </a:moveTo>
                <a:lnTo>
                  <a:pt x="2128924" y="2752724"/>
                </a:lnTo>
                <a:lnTo>
                  <a:pt x="1952174" y="2701924"/>
                </a:lnTo>
                <a:lnTo>
                  <a:pt x="1908745" y="2676524"/>
                </a:lnTo>
                <a:lnTo>
                  <a:pt x="1780382" y="2638424"/>
                </a:lnTo>
                <a:lnTo>
                  <a:pt x="1738257" y="2613024"/>
                </a:lnTo>
                <a:lnTo>
                  <a:pt x="1696474" y="2600324"/>
                </a:lnTo>
                <a:lnTo>
                  <a:pt x="1655038" y="2574924"/>
                </a:lnTo>
                <a:lnTo>
                  <a:pt x="1613957" y="2562224"/>
                </a:lnTo>
                <a:lnTo>
                  <a:pt x="1573238" y="2536824"/>
                </a:lnTo>
                <a:lnTo>
                  <a:pt x="1532885" y="2524124"/>
                </a:lnTo>
                <a:lnTo>
                  <a:pt x="1453308" y="2473324"/>
                </a:lnTo>
                <a:lnTo>
                  <a:pt x="1414095" y="2460624"/>
                </a:lnTo>
                <a:lnTo>
                  <a:pt x="1336856" y="2409824"/>
                </a:lnTo>
                <a:lnTo>
                  <a:pt x="1261239" y="2359024"/>
                </a:lnTo>
                <a:lnTo>
                  <a:pt x="1187295" y="2308224"/>
                </a:lnTo>
                <a:lnTo>
                  <a:pt x="1115076" y="2257424"/>
                </a:lnTo>
                <a:lnTo>
                  <a:pt x="1044633" y="2206624"/>
                </a:lnTo>
                <a:lnTo>
                  <a:pt x="1010093" y="2168524"/>
                </a:lnTo>
                <a:lnTo>
                  <a:pt x="976016" y="2143124"/>
                </a:lnTo>
                <a:lnTo>
                  <a:pt x="942409" y="2117724"/>
                </a:lnTo>
                <a:lnTo>
                  <a:pt x="909278" y="2079624"/>
                </a:lnTo>
                <a:lnTo>
                  <a:pt x="876628" y="2054224"/>
                </a:lnTo>
                <a:lnTo>
                  <a:pt x="844467" y="2016124"/>
                </a:lnTo>
                <a:lnTo>
                  <a:pt x="812802" y="1990724"/>
                </a:lnTo>
                <a:lnTo>
                  <a:pt x="781637" y="1952624"/>
                </a:lnTo>
                <a:lnTo>
                  <a:pt x="750980" y="1927224"/>
                </a:lnTo>
                <a:lnTo>
                  <a:pt x="720838" y="1889124"/>
                </a:lnTo>
                <a:lnTo>
                  <a:pt x="691216" y="1863724"/>
                </a:lnTo>
                <a:lnTo>
                  <a:pt x="662120" y="1825624"/>
                </a:lnTo>
                <a:lnTo>
                  <a:pt x="633558" y="1787524"/>
                </a:lnTo>
                <a:lnTo>
                  <a:pt x="605536" y="1749424"/>
                </a:lnTo>
                <a:lnTo>
                  <a:pt x="578060" y="1724024"/>
                </a:lnTo>
                <a:lnTo>
                  <a:pt x="551136" y="1685924"/>
                </a:lnTo>
                <a:lnTo>
                  <a:pt x="524771" y="1647824"/>
                </a:lnTo>
                <a:lnTo>
                  <a:pt x="498971" y="1609724"/>
                </a:lnTo>
                <a:lnTo>
                  <a:pt x="473742" y="1571624"/>
                </a:lnTo>
                <a:lnTo>
                  <a:pt x="449091" y="1533524"/>
                </a:lnTo>
                <a:lnTo>
                  <a:pt x="425025" y="1495424"/>
                </a:lnTo>
                <a:lnTo>
                  <a:pt x="401550" y="1457324"/>
                </a:lnTo>
                <a:lnTo>
                  <a:pt x="378671" y="1419224"/>
                </a:lnTo>
                <a:lnTo>
                  <a:pt x="356396" y="1381124"/>
                </a:lnTo>
                <a:lnTo>
                  <a:pt x="334731" y="1343024"/>
                </a:lnTo>
                <a:lnTo>
                  <a:pt x="313682" y="1304924"/>
                </a:lnTo>
                <a:lnTo>
                  <a:pt x="293255" y="1266824"/>
                </a:lnTo>
                <a:lnTo>
                  <a:pt x="273458" y="1216024"/>
                </a:lnTo>
                <a:lnTo>
                  <a:pt x="254296" y="1177924"/>
                </a:lnTo>
                <a:lnTo>
                  <a:pt x="235776" y="1139824"/>
                </a:lnTo>
                <a:lnTo>
                  <a:pt x="217903" y="1101724"/>
                </a:lnTo>
                <a:lnTo>
                  <a:pt x="200686" y="1050924"/>
                </a:lnTo>
                <a:lnTo>
                  <a:pt x="184129" y="1012824"/>
                </a:lnTo>
                <a:lnTo>
                  <a:pt x="168239" y="974724"/>
                </a:lnTo>
                <a:lnTo>
                  <a:pt x="153023" y="923924"/>
                </a:lnTo>
                <a:lnTo>
                  <a:pt x="138487" y="885824"/>
                </a:lnTo>
                <a:lnTo>
                  <a:pt x="124638" y="835024"/>
                </a:lnTo>
                <a:lnTo>
                  <a:pt x="111481" y="796924"/>
                </a:lnTo>
                <a:lnTo>
                  <a:pt x="99024" y="746124"/>
                </a:lnTo>
                <a:lnTo>
                  <a:pt x="87272" y="708024"/>
                </a:lnTo>
                <a:lnTo>
                  <a:pt x="76232" y="657224"/>
                </a:lnTo>
                <a:lnTo>
                  <a:pt x="65910" y="619124"/>
                </a:lnTo>
                <a:lnTo>
                  <a:pt x="56313" y="568324"/>
                </a:lnTo>
                <a:lnTo>
                  <a:pt x="47447" y="530224"/>
                </a:lnTo>
                <a:lnTo>
                  <a:pt x="39319" y="479424"/>
                </a:lnTo>
                <a:lnTo>
                  <a:pt x="31934" y="428624"/>
                </a:lnTo>
                <a:lnTo>
                  <a:pt x="25300" y="390524"/>
                </a:lnTo>
                <a:lnTo>
                  <a:pt x="19422" y="339724"/>
                </a:lnTo>
                <a:lnTo>
                  <a:pt x="14308" y="288924"/>
                </a:lnTo>
                <a:lnTo>
                  <a:pt x="9962" y="250824"/>
                </a:lnTo>
                <a:lnTo>
                  <a:pt x="6393" y="200024"/>
                </a:lnTo>
                <a:lnTo>
                  <a:pt x="3605" y="149224"/>
                </a:lnTo>
                <a:lnTo>
                  <a:pt x="1606" y="98424"/>
                </a:lnTo>
                <a:lnTo>
                  <a:pt x="402" y="60324"/>
                </a:lnTo>
                <a:lnTo>
                  <a:pt x="0" y="9543"/>
                </a:lnTo>
                <a:lnTo>
                  <a:pt x="75" y="0"/>
                </a:lnTo>
                <a:lnTo>
                  <a:pt x="5657774" y="0"/>
                </a:lnTo>
                <a:lnTo>
                  <a:pt x="5657849" y="9543"/>
                </a:lnTo>
                <a:lnTo>
                  <a:pt x="5657446" y="60324"/>
                </a:lnTo>
                <a:lnTo>
                  <a:pt x="5656242" y="98424"/>
                </a:lnTo>
                <a:lnTo>
                  <a:pt x="5654243" y="149224"/>
                </a:lnTo>
                <a:lnTo>
                  <a:pt x="5651456" y="200024"/>
                </a:lnTo>
                <a:lnTo>
                  <a:pt x="5647886" y="250824"/>
                </a:lnTo>
                <a:lnTo>
                  <a:pt x="5643541" y="288924"/>
                </a:lnTo>
                <a:lnTo>
                  <a:pt x="5638426" y="339724"/>
                </a:lnTo>
                <a:lnTo>
                  <a:pt x="5632548" y="390524"/>
                </a:lnTo>
                <a:lnTo>
                  <a:pt x="5625914" y="428624"/>
                </a:lnTo>
                <a:lnTo>
                  <a:pt x="5618529" y="479424"/>
                </a:lnTo>
                <a:lnTo>
                  <a:pt x="5610401" y="530224"/>
                </a:lnTo>
                <a:lnTo>
                  <a:pt x="5601535" y="568324"/>
                </a:lnTo>
                <a:lnTo>
                  <a:pt x="5591938" y="619124"/>
                </a:lnTo>
                <a:lnTo>
                  <a:pt x="5581617" y="657224"/>
                </a:lnTo>
                <a:lnTo>
                  <a:pt x="5570577" y="708024"/>
                </a:lnTo>
                <a:lnTo>
                  <a:pt x="5558825" y="746124"/>
                </a:lnTo>
                <a:lnTo>
                  <a:pt x="5546367" y="796924"/>
                </a:lnTo>
                <a:lnTo>
                  <a:pt x="5533210" y="835024"/>
                </a:lnTo>
                <a:lnTo>
                  <a:pt x="5519361" y="885824"/>
                </a:lnTo>
                <a:lnTo>
                  <a:pt x="5504825" y="923924"/>
                </a:lnTo>
                <a:lnTo>
                  <a:pt x="5489609" y="974724"/>
                </a:lnTo>
                <a:lnTo>
                  <a:pt x="5473720" y="1012824"/>
                </a:lnTo>
                <a:lnTo>
                  <a:pt x="5457163" y="1050924"/>
                </a:lnTo>
                <a:lnTo>
                  <a:pt x="5439945" y="1101724"/>
                </a:lnTo>
                <a:lnTo>
                  <a:pt x="5422073" y="1139824"/>
                </a:lnTo>
                <a:lnTo>
                  <a:pt x="5403553" y="1177924"/>
                </a:lnTo>
                <a:lnTo>
                  <a:pt x="5384391" y="1216024"/>
                </a:lnTo>
                <a:lnTo>
                  <a:pt x="5364593" y="1266824"/>
                </a:lnTo>
                <a:lnTo>
                  <a:pt x="5344167" y="1304924"/>
                </a:lnTo>
                <a:lnTo>
                  <a:pt x="5323118" y="1343024"/>
                </a:lnTo>
                <a:lnTo>
                  <a:pt x="5301452" y="1381124"/>
                </a:lnTo>
                <a:lnTo>
                  <a:pt x="5279177" y="1419224"/>
                </a:lnTo>
                <a:lnTo>
                  <a:pt x="5256299" y="1457324"/>
                </a:lnTo>
                <a:lnTo>
                  <a:pt x="5232823" y="1495424"/>
                </a:lnTo>
                <a:lnTo>
                  <a:pt x="5208757" y="1533524"/>
                </a:lnTo>
                <a:lnTo>
                  <a:pt x="5184106" y="1571624"/>
                </a:lnTo>
                <a:lnTo>
                  <a:pt x="5158878" y="1609724"/>
                </a:lnTo>
                <a:lnTo>
                  <a:pt x="5133078" y="1647824"/>
                </a:lnTo>
                <a:lnTo>
                  <a:pt x="5106713" y="1685924"/>
                </a:lnTo>
                <a:lnTo>
                  <a:pt x="5079789" y="1724024"/>
                </a:lnTo>
                <a:lnTo>
                  <a:pt x="5052312" y="1749424"/>
                </a:lnTo>
                <a:lnTo>
                  <a:pt x="5024290" y="1787524"/>
                </a:lnTo>
                <a:lnTo>
                  <a:pt x="4995728" y="1825624"/>
                </a:lnTo>
                <a:lnTo>
                  <a:pt x="4966633" y="1863724"/>
                </a:lnTo>
                <a:lnTo>
                  <a:pt x="4937011" y="1889124"/>
                </a:lnTo>
                <a:lnTo>
                  <a:pt x="4906868" y="1927224"/>
                </a:lnTo>
                <a:lnTo>
                  <a:pt x="4876211" y="1952624"/>
                </a:lnTo>
                <a:lnTo>
                  <a:pt x="4845047" y="1990724"/>
                </a:lnTo>
                <a:lnTo>
                  <a:pt x="4813381" y="2016124"/>
                </a:lnTo>
                <a:lnTo>
                  <a:pt x="4781220" y="2054224"/>
                </a:lnTo>
                <a:lnTo>
                  <a:pt x="4748571" y="2079624"/>
                </a:lnTo>
                <a:lnTo>
                  <a:pt x="4715439" y="2117724"/>
                </a:lnTo>
                <a:lnTo>
                  <a:pt x="4681832" y="2143124"/>
                </a:lnTo>
                <a:lnTo>
                  <a:pt x="4647755" y="2168524"/>
                </a:lnTo>
                <a:lnTo>
                  <a:pt x="4613215" y="2206624"/>
                </a:lnTo>
                <a:lnTo>
                  <a:pt x="4542772" y="2257424"/>
                </a:lnTo>
                <a:lnTo>
                  <a:pt x="4470553" y="2308224"/>
                </a:lnTo>
                <a:lnTo>
                  <a:pt x="4396610" y="2359024"/>
                </a:lnTo>
                <a:lnTo>
                  <a:pt x="4320993" y="2409824"/>
                </a:lnTo>
                <a:lnTo>
                  <a:pt x="4243753" y="2460624"/>
                </a:lnTo>
                <a:lnTo>
                  <a:pt x="4204541" y="2473324"/>
                </a:lnTo>
                <a:lnTo>
                  <a:pt x="4124963" y="2524124"/>
                </a:lnTo>
                <a:lnTo>
                  <a:pt x="4084611" y="2536824"/>
                </a:lnTo>
                <a:lnTo>
                  <a:pt x="4043891" y="2562224"/>
                </a:lnTo>
                <a:lnTo>
                  <a:pt x="4002810" y="2574924"/>
                </a:lnTo>
                <a:lnTo>
                  <a:pt x="3961375" y="2600324"/>
                </a:lnTo>
                <a:lnTo>
                  <a:pt x="3919591" y="2613024"/>
                </a:lnTo>
                <a:lnTo>
                  <a:pt x="3877466" y="2638424"/>
                </a:lnTo>
                <a:lnTo>
                  <a:pt x="3749103" y="2676524"/>
                </a:lnTo>
                <a:lnTo>
                  <a:pt x="3705674" y="2701924"/>
                </a:lnTo>
                <a:lnTo>
                  <a:pt x="3528924" y="2752724"/>
                </a:lnTo>
                <a:close/>
              </a:path>
              <a:path w="5657850" h="2828925">
                <a:moveTo>
                  <a:pt x="3347624" y="2790824"/>
                </a:moveTo>
                <a:lnTo>
                  <a:pt x="2310224" y="2790824"/>
                </a:lnTo>
                <a:lnTo>
                  <a:pt x="2173838" y="2752724"/>
                </a:lnTo>
                <a:lnTo>
                  <a:pt x="3484010" y="2752724"/>
                </a:lnTo>
                <a:lnTo>
                  <a:pt x="3347624" y="2790824"/>
                </a:lnTo>
                <a:close/>
              </a:path>
              <a:path w="5657850" h="2828925">
                <a:moveTo>
                  <a:pt x="3208909" y="2816224"/>
                </a:moveTo>
                <a:lnTo>
                  <a:pt x="2448939" y="2816224"/>
                </a:lnTo>
                <a:lnTo>
                  <a:pt x="2356212" y="2790824"/>
                </a:lnTo>
                <a:lnTo>
                  <a:pt x="3301636" y="2790824"/>
                </a:lnTo>
                <a:lnTo>
                  <a:pt x="3208909" y="2816224"/>
                </a:lnTo>
                <a:close/>
              </a:path>
              <a:path w="5657850" h="2828925">
                <a:moveTo>
                  <a:pt x="3068038" y="2828924"/>
                </a:moveTo>
                <a:lnTo>
                  <a:pt x="2589810" y="2828924"/>
                </a:lnTo>
                <a:lnTo>
                  <a:pt x="2542625" y="2816224"/>
                </a:lnTo>
                <a:lnTo>
                  <a:pt x="3115224" y="2816224"/>
                </a:lnTo>
                <a:lnTo>
                  <a:pt x="3068038" y="28289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7265" y="4955503"/>
            <a:ext cx="6156957" cy="533149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16000" y="1009714"/>
            <a:ext cx="6176010" cy="2463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8000" spc="-15"/>
              <a:t>Финансовая </a:t>
            </a:r>
            <a:r>
              <a:rPr dirty="0" sz="8000" spc="-2400"/>
              <a:t> </a:t>
            </a:r>
            <a:r>
              <a:rPr dirty="0" sz="8000" spc="-229"/>
              <a:t>г</a:t>
            </a:r>
            <a:r>
              <a:rPr dirty="0" sz="8000" spc="65"/>
              <a:t>р</a:t>
            </a:r>
            <a:r>
              <a:rPr dirty="0" sz="8000" spc="170"/>
              <a:t>а</a:t>
            </a:r>
            <a:r>
              <a:rPr dirty="0" sz="8000" spc="-330"/>
              <a:t>м</a:t>
            </a:r>
            <a:r>
              <a:rPr dirty="0" sz="8000" spc="80"/>
              <a:t>о</a:t>
            </a:r>
            <a:r>
              <a:rPr dirty="0" sz="8000" spc="20"/>
              <a:t>т</a:t>
            </a:r>
            <a:r>
              <a:rPr dirty="0" sz="8000" spc="-55"/>
              <a:t>н</a:t>
            </a:r>
            <a:r>
              <a:rPr dirty="0" sz="8000" spc="80"/>
              <a:t>о</a:t>
            </a:r>
            <a:r>
              <a:rPr dirty="0" sz="8000"/>
              <a:t>с</a:t>
            </a:r>
            <a:r>
              <a:rPr dirty="0" sz="8000" spc="20"/>
              <a:t>т</a:t>
            </a:r>
            <a:r>
              <a:rPr dirty="0" sz="8000" spc="20"/>
              <a:t>ь</a:t>
            </a:r>
            <a:endParaRPr sz="8000"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46646" y="3491731"/>
            <a:ext cx="180975" cy="1809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46646" y="4206106"/>
            <a:ext cx="180975" cy="1809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46646" y="5634856"/>
            <a:ext cx="180975" cy="1809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46646" y="6349231"/>
            <a:ext cx="180975" cy="18097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964803" y="3144228"/>
            <a:ext cx="8911590" cy="43116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95"/>
              </a:spcBef>
            </a:pPr>
            <a:r>
              <a:rPr dirty="0" sz="4050" spc="220">
                <a:solidFill>
                  <a:srgbClr val="1B1B1B"/>
                </a:solidFill>
                <a:latin typeface="Lucida Sans Unicode"/>
                <a:cs typeface="Lucida Sans Unicode"/>
              </a:rPr>
              <a:t>Р</a:t>
            </a:r>
            <a:r>
              <a:rPr dirty="0" sz="4050" spc="35">
                <a:solidFill>
                  <a:srgbClr val="1B1B1B"/>
                </a:solidFill>
                <a:latin typeface="Lucida Sans Unicode"/>
                <a:cs typeface="Lucida Sans Unicode"/>
              </a:rPr>
              <a:t>е</a:t>
            </a:r>
            <a:r>
              <a:rPr dirty="0" sz="4050" spc="5">
                <a:solidFill>
                  <a:srgbClr val="1B1B1B"/>
                </a:solidFill>
                <a:latin typeface="Lucida Sans Unicode"/>
                <a:cs typeface="Lucida Sans Unicode"/>
              </a:rPr>
              <a:t>ал</a:t>
            </a:r>
            <a:r>
              <a:rPr dirty="0" sz="4050" spc="365">
                <a:solidFill>
                  <a:srgbClr val="1B1B1B"/>
                </a:solidFill>
                <a:latin typeface="Lucida Sans Unicode"/>
                <a:cs typeface="Lucida Sans Unicode"/>
              </a:rPr>
              <a:t>ь</a:t>
            </a:r>
            <a:r>
              <a:rPr dirty="0" sz="4050" spc="50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dirty="0" sz="4050" spc="135">
                <a:solidFill>
                  <a:srgbClr val="1B1B1B"/>
                </a:solidFill>
                <a:latin typeface="Lucida Sans Unicode"/>
                <a:cs typeface="Lucida Sans Unicode"/>
              </a:rPr>
              <a:t>ые</a:t>
            </a:r>
            <a:r>
              <a:rPr dirty="0" sz="4050" spc="-55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4050" spc="-140">
                <a:solidFill>
                  <a:srgbClr val="1B1B1B"/>
                </a:solidFill>
                <a:latin typeface="Lucida Sans Unicode"/>
                <a:cs typeface="Lucida Sans Unicode"/>
              </a:rPr>
              <a:t>ц</a:t>
            </a:r>
            <a:r>
              <a:rPr dirty="0" sz="4050" spc="35">
                <a:solidFill>
                  <a:srgbClr val="1B1B1B"/>
                </a:solidFill>
                <a:latin typeface="Lucida Sans Unicode"/>
                <a:cs typeface="Lucida Sans Unicode"/>
              </a:rPr>
              <a:t>е</a:t>
            </a:r>
            <a:r>
              <a:rPr dirty="0" sz="4050" spc="50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dirty="0" sz="4050" spc="235">
                <a:solidFill>
                  <a:srgbClr val="1B1B1B"/>
                </a:solidFill>
                <a:latin typeface="Lucida Sans Unicode"/>
                <a:cs typeface="Lucida Sans Unicode"/>
              </a:rPr>
              <a:t>ы</a:t>
            </a:r>
            <a:r>
              <a:rPr dirty="0" sz="4050" spc="-55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4050" spc="215">
                <a:solidFill>
                  <a:srgbClr val="1B1B1B"/>
                </a:solidFill>
                <a:latin typeface="Lucida Sans Unicode"/>
                <a:cs typeface="Lucida Sans Unicode"/>
              </a:rPr>
              <a:t>в</a:t>
            </a:r>
            <a:r>
              <a:rPr dirty="0" sz="4050" spc="-55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4050" spc="90">
                <a:solidFill>
                  <a:srgbClr val="1B1B1B"/>
                </a:solidFill>
                <a:latin typeface="Lucida Sans Unicode"/>
                <a:cs typeface="Lucida Sans Unicode"/>
              </a:rPr>
              <a:t>м</a:t>
            </a:r>
            <a:r>
              <a:rPr dirty="0" sz="4050" spc="45">
                <a:solidFill>
                  <a:srgbClr val="1B1B1B"/>
                </a:solidFill>
                <a:latin typeface="Lucida Sans Unicode"/>
                <a:cs typeface="Lucida Sans Unicode"/>
              </a:rPr>
              <a:t>а</a:t>
            </a:r>
            <a:r>
              <a:rPr dirty="0" sz="4050" spc="-240">
                <a:solidFill>
                  <a:srgbClr val="1B1B1B"/>
                </a:solidFill>
                <a:latin typeface="Lucida Sans Unicode"/>
                <a:cs typeface="Lucida Sans Unicode"/>
              </a:rPr>
              <a:t>г</a:t>
            </a:r>
            <a:r>
              <a:rPr dirty="0" sz="4050" spc="45">
                <a:solidFill>
                  <a:srgbClr val="1B1B1B"/>
                </a:solidFill>
                <a:latin typeface="Lucida Sans Unicode"/>
                <a:cs typeface="Lucida Sans Unicode"/>
              </a:rPr>
              <a:t>а</a:t>
            </a:r>
            <a:r>
              <a:rPr dirty="0" sz="4050" spc="45">
                <a:solidFill>
                  <a:srgbClr val="1B1B1B"/>
                </a:solidFill>
                <a:latin typeface="Lucida Sans Unicode"/>
                <a:cs typeface="Lucida Sans Unicode"/>
              </a:rPr>
              <a:t>з</a:t>
            </a:r>
            <a:r>
              <a:rPr dirty="0" sz="4050" spc="75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dirty="0" sz="4050" spc="50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dirty="0" sz="4050" spc="45">
                <a:solidFill>
                  <a:srgbClr val="1B1B1B"/>
                </a:solidFill>
                <a:latin typeface="Lucida Sans Unicode"/>
                <a:cs typeface="Lucida Sans Unicode"/>
              </a:rPr>
              <a:t>а</a:t>
            </a:r>
            <a:r>
              <a:rPr dirty="0" sz="4050" spc="-225">
                <a:solidFill>
                  <a:srgbClr val="1B1B1B"/>
                </a:solidFill>
                <a:latin typeface="Lucida Sans Unicode"/>
                <a:cs typeface="Lucida Sans Unicode"/>
              </a:rPr>
              <a:t>х  </a:t>
            </a:r>
            <a:r>
              <a:rPr dirty="0" sz="4050" spc="140">
                <a:solidFill>
                  <a:srgbClr val="1B1B1B"/>
                </a:solidFill>
                <a:latin typeface="Lucida Sans Unicode"/>
                <a:cs typeface="Lucida Sans Unicode"/>
              </a:rPr>
              <a:t>Во</a:t>
            </a:r>
            <a:r>
              <a:rPr dirty="0" sz="4050" spc="45">
                <a:solidFill>
                  <a:srgbClr val="1B1B1B"/>
                </a:solidFill>
                <a:latin typeface="Lucida Sans Unicode"/>
                <a:cs typeface="Lucida Sans Unicode"/>
              </a:rPr>
              <a:t>з</a:t>
            </a:r>
            <a:r>
              <a:rPr dirty="0" sz="4050" spc="90">
                <a:solidFill>
                  <a:srgbClr val="1B1B1B"/>
                </a:solidFill>
                <a:latin typeface="Lucida Sans Unicode"/>
                <a:cs typeface="Lucida Sans Unicode"/>
              </a:rPr>
              <a:t>м</a:t>
            </a:r>
            <a:r>
              <a:rPr dirty="0" sz="4050" spc="-30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dirty="0" sz="4050" spc="40">
                <a:solidFill>
                  <a:srgbClr val="1B1B1B"/>
                </a:solidFill>
                <a:latin typeface="Lucida Sans Unicode"/>
                <a:cs typeface="Lucida Sans Unicode"/>
              </a:rPr>
              <a:t>жно</a:t>
            </a:r>
            <a:r>
              <a:rPr dirty="0" sz="4050" spc="-125">
                <a:solidFill>
                  <a:srgbClr val="1B1B1B"/>
                </a:solidFill>
                <a:latin typeface="Lucida Sans Unicode"/>
                <a:cs typeface="Lucida Sans Unicode"/>
              </a:rPr>
              <a:t>с</a:t>
            </a:r>
            <a:r>
              <a:rPr dirty="0" sz="4050" spc="-65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dirty="0" sz="4050" spc="365">
                <a:solidFill>
                  <a:srgbClr val="1B1B1B"/>
                </a:solidFill>
                <a:latin typeface="Lucida Sans Unicode"/>
                <a:cs typeface="Lucida Sans Unicode"/>
              </a:rPr>
              <a:t>ь</a:t>
            </a:r>
            <a:r>
              <a:rPr dirty="0" sz="4050" spc="-55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4050" spc="-30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dirty="0" sz="4050" spc="-65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dirty="0" sz="4050" spc="-30">
                <a:solidFill>
                  <a:srgbClr val="1B1B1B"/>
                </a:solidFill>
                <a:latin typeface="Lucida Sans Unicode"/>
                <a:cs typeface="Lucida Sans Unicode"/>
              </a:rPr>
              <a:t>л</a:t>
            </a:r>
            <a:r>
              <a:rPr dirty="0" sz="4050" spc="75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dirty="0" sz="4050" spc="370">
                <a:solidFill>
                  <a:srgbClr val="1B1B1B"/>
                </a:solidFill>
                <a:latin typeface="Lucida Sans Unicode"/>
                <a:cs typeface="Lucida Sans Unicode"/>
              </a:rPr>
              <a:t>ч</a:t>
            </a:r>
            <a:r>
              <a:rPr dirty="0" sz="4050" spc="75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dirty="0" sz="4050" spc="-65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dirty="0" sz="4050" spc="365">
                <a:solidFill>
                  <a:srgbClr val="1B1B1B"/>
                </a:solidFill>
                <a:latin typeface="Lucida Sans Unicode"/>
                <a:cs typeface="Lucida Sans Unicode"/>
              </a:rPr>
              <a:t>ь</a:t>
            </a:r>
            <a:r>
              <a:rPr dirty="0" sz="4050" spc="-55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4050" spc="50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dirty="0" sz="4050" spc="45">
                <a:solidFill>
                  <a:srgbClr val="1B1B1B"/>
                </a:solidFill>
                <a:latin typeface="Lucida Sans Unicode"/>
                <a:cs typeface="Lucida Sans Unicode"/>
              </a:rPr>
              <a:t>а</a:t>
            </a:r>
            <a:r>
              <a:rPr dirty="0" sz="4050" spc="-125">
                <a:solidFill>
                  <a:srgbClr val="1B1B1B"/>
                </a:solidFill>
                <a:latin typeface="Lucida Sans Unicode"/>
                <a:cs typeface="Lucida Sans Unicode"/>
              </a:rPr>
              <a:t>с</a:t>
            </a:r>
            <a:r>
              <a:rPr dirty="0" sz="4050" spc="-65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dirty="0" sz="4050" spc="-30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dirty="0" sz="4050" spc="204">
                <a:solidFill>
                  <a:srgbClr val="1B1B1B"/>
                </a:solidFill>
                <a:latin typeface="Lucida Sans Unicode"/>
                <a:cs typeface="Lucida Sans Unicode"/>
              </a:rPr>
              <a:t>я</a:t>
            </a:r>
            <a:r>
              <a:rPr dirty="0" sz="4050" spc="95">
                <a:solidFill>
                  <a:srgbClr val="1B1B1B"/>
                </a:solidFill>
                <a:latin typeface="Lucida Sans Unicode"/>
                <a:cs typeface="Lucida Sans Unicode"/>
              </a:rPr>
              <a:t>щ</a:t>
            </a:r>
            <a:r>
              <a:rPr dirty="0" sz="4050" spc="-55">
                <a:solidFill>
                  <a:srgbClr val="1B1B1B"/>
                </a:solidFill>
                <a:latin typeface="Lucida Sans Unicode"/>
                <a:cs typeface="Lucida Sans Unicode"/>
              </a:rPr>
              <a:t>у</a:t>
            </a:r>
            <a:r>
              <a:rPr dirty="0" sz="4050" spc="60">
                <a:solidFill>
                  <a:srgbClr val="1B1B1B"/>
                </a:solidFill>
                <a:latin typeface="Lucida Sans Unicode"/>
                <a:cs typeface="Lucida Sans Unicode"/>
              </a:rPr>
              <a:t>ю  </a:t>
            </a:r>
            <a:r>
              <a:rPr dirty="0" sz="4050" spc="10">
                <a:solidFill>
                  <a:srgbClr val="1B1B1B"/>
                </a:solidFill>
                <a:latin typeface="Lucida Sans Unicode"/>
                <a:cs typeface="Lucida Sans Unicode"/>
              </a:rPr>
              <a:t>ак</a:t>
            </a:r>
            <a:r>
              <a:rPr dirty="0" sz="4050" spc="-140">
                <a:solidFill>
                  <a:srgbClr val="1B1B1B"/>
                </a:solidFill>
                <a:latin typeface="Lucida Sans Unicode"/>
                <a:cs typeface="Lucida Sans Unicode"/>
              </a:rPr>
              <a:t>ц</a:t>
            </a:r>
            <a:r>
              <a:rPr dirty="0" sz="4050" spc="75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dirty="0" sz="4050" spc="100">
                <a:solidFill>
                  <a:srgbClr val="1B1B1B"/>
                </a:solidFill>
                <a:latin typeface="Lucida Sans Unicode"/>
                <a:cs typeface="Lucida Sans Unicode"/>
              </a:rPr>
              <a:t>ю</a:t>
            </a:r>
            <a:r>
              <a:rPr dirty="0" sz="4050" spc="-55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4050" spc="-30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dirty="0" sz="4050" spc="-65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dirty="0" sz="4050" spc="-55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4050" spc="215">
                <a:solidFill>
                  <a:srgbClr val="1B1B1B"/>
                </a:solidFill>
                <a:latin typeface="Lucida Sans Unicode"/>
                <a:cs typeface="Lucida Sans Unicode"/>
              </a:rPr>
              <a:t>в</a:t>
            </a:r>
            <a:r>
              <a:rPr dirty="0" sz="4050" spc="235">
                <a:solidFill>
                  <a:srgbClr val="1B1B1B"/>
                </a:solidFill>
                <a:latin typeface="Lucida Sans Unicode"/>
                <a:cs typeface="Lucida Sans Unicode"/>
              </a:rPr>
              <a:t>ы</a:t>
            </a:r>
            <a:r>
              <a:rPr dirty="0" sz="4050" spc="-360">
                <a:solidFill>
                  <a:srgbClr val="1B1B1B"/>
                </a:solidFill>
                <a:latin typeface="Lucida Sans Unicode"/>
                <a:cs typeface="Lucida Sans Unicode"/>
              </a:rPr>
              <a:t>д</a:t>
            </a:r>
            <a:r>
              <a:rPr dirty="0" sz="4050" spc="-55">
                <a:solidFill>
                  <a:srgbClr val="1B1B1B"/>
                </a:solidFill>
                <a:latin typeface="Lucida Sans Unicode"/>
                <a:cs typeface="Lucida Sans Unicode"/>
              </a:rPr>
              <a:t>у</a:t>
            </a:r>
            <a:r>
              <a:rPr dirty="0" sz="4050" spc="90">
                <a:solidFill>
                  <a:srgbClr val="1B1B1B"/>
                </a:solidFill>
                <a:latin typeface="Lucida Sans Unicode"/>
                <a:cs typeface="Lucida Sans Unicode"/>
              </a:rPr>
              <a:t>м</a:t>
            </a:r>
            <a:r>
              <a:rPr dirty="0" sz="4050" spc="45">
                <a:solidFill>
                  <a:srgbClr val="1B1B1B"/>
                </a:solidFill>
                <a:latin typeface="Lucida Sans Unicode"/>
                <a:cs typeface="Lucida Sans Unicode"/>
              </a:rPr>
              <a:t>а</a:t>
            </a:r>
            <a:r>
              <a:rPr dirty="0" sz="4050" spc="50">
                <a:solidFill>
                  <a:srgbClr val="1B1B1B"/>
                </a:solidFill>
                <a:latin typeface="Lucida Sans Unicode"/>
                <a:cs typeface="Lucida Sans Unicode"/>
              </a:rPr>
              <a:t>нн</a:t>
            </a:r>
            <a:r>
              <a:rPr dirty="0" sz="4050" spc="-30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dirty="0" sz="4050" spc="75">
                <a:solidFill>
                  <a:srgbClr val="1B1B1B"/>
                </a:solidFill>
                <a:latin typeface="Lucida Sans Unicode"/>
                <a:cs typeface="Lucida Sans Unicode"/>
              </a:rPr>
              <a:t>й</a:t>
            </a:r>
            <a:endParaRPr sz="40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4050" spc="-60">
                <a:solidFill>
                  <a:srgbClr val="1B1B1B"/>
                </a:solidFill>
                <a:latin typeface="Lucida Sans Unicode"/>
                <a:cs typeface="Lucida Sans Unicode"/>
              </a:rPr>
              <a:t>У</a:t>
            </a:r>
            <a:r>
              <a:rPr dirty="0" sz="4050" spc="90">
                <a:solidFill>
                  <a:srgbClr val="1B1B1B"/>
                </a:solidFill>
                <a:latin typeface="Lucida Sans Unicode"/>
                <a:cs typeface="Lucida Sans Unicode"/>
              </a:rPr>
              <a:t>м</a:t>
            </a:r>
            <a:r>
              <a:rPr dirty="0" sz="4050" spc="35">
                <a:solidFill>
                  <a:srgbClr val="1B1B1B"/>
                </a:solidFill>
                <a:latin typeface="Lucida Sans Unicode"/>
                <a:cs typeface="Lucida Sans Unicode"/>
              </a:rPr>
              <a:t>е</a:t>
            </a:r>
            <a:r>
              <a:rPr dirty="0" sz="4050" spc="50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dirty="0" sz="4050" spc="75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dirty="0" sz="4050" spc="35">
                <a:solidFill>
                  <a:srgbClr val="1B1B1B"/>
                </a:solidFill>
                <a:latin typeface="Lucida Sans Unicode"/>
                <a:cs typeface="Lucida Sans Unicode"/>
              </a:rPr>
              <a:t>е</a:t>
            </a:r>
            <a:r>
              <a:rPr dirty="0" sz="4050" spc="-55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4050" spc="-25">
                <a:solidFill>
                  <a:srgbClr val="1B1B1B"/>
                </a:solidFill>
                <a:latin typeface="Lucida Sans Unicode"/>
                <a:cs typeface="Lucida Sans Unicode"/>
              </a:rPr>
              <a:t>ко</a:t>
            </a:r>
            <a:r>
              <a:rPr dirty="0" sz="4050">
                <a:solidFill>
                  <a:srgbClr val="1B1B1B"/>
                </a:solidFill>
                <a:latin typeface="Lucida Sans Unicode"/>
                <a:cs typeface="Lucida Sans Unicode"/>
              </a:rPr>
              <a:t>п</a:t>
            </a:r>
            <a:r>
              <a:rPr dirty="0" sz="4050" spc="75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dirty="0" sz="4050" spc="-65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dirty="0" sz="4050" spc="365">
                <a:solidFill>
                  <a:srgbClr val="1B1B1B"/>
                </a:solidFill>
                <a:latin typeface="Lucida Sans Unicode"/>
                <a:cs typeface="Lucida Sans Unicode"/>
              </a:rPr>
              <a:t>ь</a:t>
            </a:r>
            <a:endParaRPr sz="4050">
              <a:latin typeface="Lucida Sans Unicode"/>
              <a:cs typeface="Lucida Sans Unicode"/>
            </a:endParaRPr>
          </a:p>
          <a:p>
            <a:pPr marL="12700" marR="2554605">
              <a:lnSpc>
                <a:spcPct val="115700"/>
              </a:lnSpc>
              <a:spcBef>
                <a:spcPts val="5"/>
              </a:spcBef>
            </a:pPr>
            <a:r>
              <a:rPr dirty="0" sz="4050" spc="-45">
                <a:solidFill>
                  <a:srgbClr val="1B1B1B"/>
                </a:solidFill>
                <a:latin typeface="Lucida Sans Unicode"/>
                <a:cs typeface="Lucida Sans Unicode"/>
              </a:rPr>
              <a:t>Ос</a:t>
            </a:r>
            <a:r>
              <a:rPr dirty="0" sz="4050" spc="50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dirty="0" sz="4050" spc="-30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dirty="0" sz="4050" spc="215">
                <a:solidFill>
                  <a:srgbClr val="1B1B1B"/>
                </a:solidFill>
                <a:latin typeface="Lucida Sans Unicode"/>
                <a:cs typeface="Lucida Sans Unicode"/>
              </a:rPr>
              <a:t>в</a:t>
            </a:r>
            <a:r>
              <a:rPr dirty="0" sz="4050" spc="235">
                <a:solidFill>
                  <a:srgbClr val="1B1B1B"/>
                </a:solidFill>
                <a:latin typeface="Lucida Sans Unicode"/>
                <a:cs typeface="Lucida Sans Unicode"/>
              </a:rPr>
              <a:t>ы</a:t>
            </a:r>
            <a:r>
              <a:rPr dirty="0" sz="4050" spc="-55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4050" spc="45">
                <a:solidFill>
                  <a:srgbClr val="1B1B1B"/>
                </a:solidFill>
                <a:latin typeface="Lucida Sans Unicode"/>
                <a:cs typeface="Lucida Sans Unicode"/>
              </a:rPr>
              <a:t>з</a:t>
            </a:r>
            <a:r>
              <a:rPr dirty="0" sz="4050" spc="50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dirty="0" sz="4050" spc="45">
                <a:solidFill>
                  <a:srgbClr val="1B1B1B"/>
                </a:solidFill>
                <a:latin typeface="Lucida Sans Unicode"/>
                <a:cs typeface="Lucida Sans Unicode"/>
              </a:rPr>
              <a:t>а</a:t>
            </a:r>
            <a:r>
              <a:rPr dirty="0" sz="4050" spc="50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dirty="0" sz="4050" spc="75">
                <a:solidFill>
                  <a:srgbClr val="1B1B1B"/>
                </a:solidFill>
                <a:latin typeface="Lucida Sans Unicode"/>
                <a:cs typeface="Lucida Sans Unicode"/>
              </a:rPr>
              <a:t>ий</a:t>
            </a:r>
            <a:r>
              <a:rPr dirty="0" sz="4050" spc="-60">
                <a:solidFill>
                  <a:srgbClr val="1B1B1B"/>
                </a:solidFill>
                <a:latin typeface="Microsoft Sans Serif"/>
                <a:cs typeface="Microsoft Sans Serif"/>
              </a:rPr>
              <a:t>,</a:t>
            </a:r>
            <a:r>
              <a:rPr dirty="0" sz="4050" spc="-345">
                <a:solidFill>
                  <a:srgbClr val="1B1B1B"/>
                </a:solidFill>
                <a:latin typeface="Microsoft Sans Serif"/>
                <a:cs typeface="Microsoft Sans Serif"/>
              </a:rPr>
              <a:t> </a:t>
            </a:r>
            <a:r>
              <a:rPr dirty="0" sz="4050" spc="-25">
                <a:solidFill>
                  <a:srgbClr val="1B1B1B"/>
                </a:solidFill>
                <a:latin typeface="Lucida Sans Unicode"/>
                <a:cs typeface="Lucida Sans Unicode"/>
              </a:rPr>
              <a:t>ко</a:t>
            </a:r>
            <a:r>
              <a:rPr dirty="0" sz="4050" spc="-65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dirty="0" sz="4050" spc="-30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dirty="0" sz="4050" spc="-50">
                <a:solidFill>
                  <a:srgbClr val="1B1B1B"/>
                </a:solidFill>
                <a:latin typeface="Lucida Sans Unicode"/>
                <a:cs typeface="Lucida Sans Unicode"/>
              </a:rPr>
              <a:t>р</a:t>
            </a:r>
            <a:r>
              <a:rPr dirty="0" sz="4050" spc="235">
                <a:solidFill>
                  <a:srgbClr val="1B1B1B"/>
                </a:solidFill>
                <a:latin typeface="Lucida Sans Unicode"/>
                <a:cs typeface="Lucida Sans Unicode"/>
              </a:rPr>
              <a:t>ы</a:t>
            </a:r>
            <a:r>
              <a:rPr dirty="0" sz="4050" spc="25">
                <a:solidFill>
                  <a:srgbClr val="1B1B1B"/>
                </a:solidFill>
                <a:latin typeface="Lucida Sans Unicode"/>
                <a:cs typeface="Lucida Sans Unicode"/>
              </a:rPr>
              <a:t>е  </a:t>
            </a:r>
            <a:r>
              <a:rPr dirty="0" sz="4050">
                <a:solidFill>
                  <a:srgbClr val="1B1B1B"/>
                </a:solidFill>
                <a:latin typeface="Lucida Sans Unicode"/>
                <a:cs typeface="Lucida Sans Unicode"/>
              </a:rPr>
              <a:t>п</a:t>
            </a:r>
            <a:r>
              <a:rPr dirty="0" sz="4050" spc="-50">
                <a:solidFill>
                  <a:srgbClr val="1B1B1B"/>
                </a:solidFill>
                <a:latin typeface="Lucida Sans Unicode"/>
                <a:cs typeface="Lucida Sans Unicode"/>
              </a:rPr>
              <a:t>р</a:t>
            </a:r>
            <a:r>
              <a:rPr dirty="0" sz="4050" spc="75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dirty="0" sz="4050" spc="-135">
                <a:solidFill>
                  <a:srgbClr val="1B1B1B"/>
                </a:solidFill>
                <a:latin typeface="Lucida Sans Unicode"/>
                <a:cs typeface="Lucida Sans Unicode"/>
              </a:rPr>
              <a:t>го</a:t>
            </a:r>
            <a:r>
              <a:rPr dirty="0" sz="4050" spc="-360">
                <a:solidFill>
                  <a:srgbClr val="1B1B1B"/>
                </a:solidFill>
                <a:latin typeface="Lucida Sans Unicode"/>
                <a:cs typeface="Lucida Sans Unicode"/>
              </a:rPr>
              <a:t>д</a:t>
            </a:r>
            <a:r>
              <a:rPr dirty="0" sz="4050" spc="204">
                <a:solidFill>
                  <a:srgbClr val="1B1B1B"/>
                </a:solidFill>
                <a:latin typeface="Lucida Sans Unicode"/>
                <a:cs typeface="Lucida Sans Unicode"/>
              </a:rPr>
              <a:t>я</a:t>
            </a:r>
            <a:r>
              <a:rPr dirty="0" sz="4050" spc="-65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dirty="0" sz="4050" spc="-125">
                <a:solidFill>
                  <a:srgbClr val="1B1B1B"/>
                </a:solidFill>
                <a:latin typeface="Lucida Sans Unicode"/>
                <a:cs typeface="Lucida Sans Unicode"/>
              </a:rPr>
              <a:t>с</a:t>
            </a:r>
            <a:r>
              <a:rPr dirty="0" sz="4050" spc="204">
                <a:solidFill>
                  <a:srgbClr val="1B1B1B"/>
                </a:solidFill>
                <a:latin typeface="Lucida Sans Unicode"/>
                <a:cs typeface="Lucida Sans Unicode"/>
              </a:rPr>
              <a:t>я</a:t>
            </a:r>
            <a:r>
              <a:rPr dirty="0" sz="4050" spc="-55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4050" spc="215">
                <a:solidFill>
                  <a:srgbClr val="1B1B1B"/>
                </a:solidFill>
                <a:latin typeface="Lucida Sans Unicode"/>
                <a:cs typeface="Lucida Sans Unicode"/>
              </a:rPr>
              <a:t>в</a:t>
            </a:r>
            <a:r>
              <a:rPr dirty="0" sz="4050" spc="-125">
                <a:solidFill>
                  <a:srgbClr val="1B1B1B"/>
                </a:solidFill>
                <a:latin typeface="Lucida Sans Unicode"/>
                <a:cs typeface="Lucida Sans Unicode"/>
              </a:rPr>
              <a:t>с</a:t>
            </a:r>
            <a:r>
              <a:rPr dirty="0" sz="4050" spc="100">
                <a:solidFill>
                  <a:srgbClr val="1B1B1B"/>
                </a:solidFill>
                <a:latin typeface="Lucida Sans Unicode"/>
                <a:cs typeface="Lucida Sans Unicode"/>
              </a:rPr>
              <a:t>ю</a:t>
            </a:r>
            <a:r>
              <a:rPr dirty="0" sz="4050" spc="-55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dirty="0" sz="4050" spc="75">
                <a:solidFill>
                  <a:srgbClr val="1B1B1B"/>
                </a:solidFill>
                <a:latin typeface="Lucida Sans Unicode"/>
                <a:cs typeface="Lucida Sans Unicode"/>
              </a:rPr>
              <a:t>жиз</a:t>
            </a:r>
            <a:r>
              <a:rPr dirty="0" sz="4050" spc="50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dirty="0" sz="4050" spc="365">
                <a:solidFill>
                  <a:srgbClr val="1B1B1B"/>
                </a:solidFill>
                <a:latin typeface="Lucida Sans Unicode"/>
                <a:cs typeface="Lucida Sans Unicode"/>
              </a:rPr>
              <a:t>ь</a:t>
            </a:r>
            <a:endParaRPr sz="40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28700" y="3652083"/>
            <a:ext cx="2277745" cy="2277745"/>
          </a:xfrm>
          <a:custGeom>
            <a:avLst/>
            <a:gdLst/>
            <a:ahLst/>
            <a:cxnLst/>
            <a:rect l="l" t="t" r="r" b="b"/>
            <a:pathLst>
              <a:path w="2277745" h="2277745">
                <a:moveTo>
                  <a:pt x="1138833" y="2277582"/>
                </a:moveTo>
                <a:lnTo>
                  <a:pt x="1090652" y="2276583"/>
                </a:lnTo>
                <a:lnTo>
                  <a:pt x="1043023" y="2273613"/>
                </a:lnTo>
                <a:lnTo>
                  <a:pt x="995943" y="2268710"/>
                </a:lnTo>
                <a:lnTo>
                  <a:pt x="949451" y="2261914"/>
                </a:lnTo>
                <a:lnTo>
                  <a:pt x="903587" y="2253265"/>
                </a:lnTo>
                <a:lnTo>
                  <a:pt x="858391" y="2242803"/>
                </a:lnTo>
                <a:lnTo>
                  <a:pt x="813901" y="2230566"/>
                </a:lnTo>
                <a:lnTo>
                  <a:pt x="770158" y="2216595"/>
                </a:lnTo>
                <a:lnTo>
                  <a:pt x="727200" y="2200929"/>
                </a:lnTo>
                <a:lnTo>
                  <a:pt x="685068" y="2183607"/>
                </a:lnTo>
                <a:lnTo>
                  <a:pt x="643802" y="2164669"/>
                </a:lnTo>
                <a:lnTo>
                  <a:pt x="603439" y="2144155"/>
                </a:lnTo>
                <a:lnTo>
                  <a:pt x="564021" y="2122104"/>
                </a:lnTo>
                <a:lnTo>
                  <a:pt x="525586" y="2098555"/>
                </a:lnTo>
                <a:lnTo>
                  <a:pt x="488175" y="2073549"/>
                </a:lnTo>
                <a:lnTo>
                  <a:pt x="451826" y="2047124"/>
                </a:lnTo>
                <a:lnTo>
                  <a:pt x="416579" y="2019320"/>
                </a:lnTo>
                <a:lnTo>
                  <a:pt x="382474" y="1990177"/>
                </a:lnTo>
                <a:lnTo>
                  <a:pt x="349550" y="1959734"/>
                </a:lnTo>
                <a:lnTo>
                  <a:pt x="317847" y="1928031"/>
                </a:lnTo>
                <a:lnTo>
                  <a:pt x="287404" y="1895108"/>
                </a:lnTo>
                <a:lnTo>
                  <a:pt x="258261" y="1861002"/>
                </a:lnTo>
                <a:lnTo>
                  <a:pt x="230458" y="1825756"/>
                </a:lnTo>
                <a:lnTo>
                  <a:pt x="204033" y="1789407"/>
                </a:lnTo>
                <a:lnTo>
                  <a:pt x="179026" y="1751995"/>
                </a:lnTo>
                <a:lnTo>
                  <a:pt x="155478" y="1713561"/>
                </a:lnTo>
                <a:lnTo>
                  <a:pt x="133427" y="1674142"/>
                </a:lnTo>
                <a:lnTo>
                  <a:pt x="112912" y="1633780"/>
                </a:lnTo>
                <a:lnTo>
                  <a:pt x="93975" y="1592513"/>
                </a:lnTo>
                <a:lnTo>
                  <a:pt x="76653" y="1550381"/>
                </a:lnTo>
                <a:lnTo>
                  <a:pt x="60987" y="1507424"/>
                </a:lnTo>
                <a:lnTo>
                  <a:pt x="47016" y="1463681"/>
                </a:lnTo>
                <a:lnTo>
                  <a:pt x="34779" y="1419191"/>
                </a:lnTo>
                <a:lnTo>
                  <a:pt x="24317" y="1373994"/>
                </a:lnTo>
                <a:lnTo>
                  <a:pt x="15668" y="1328130"/>
                </a:lnTo>
                <a:lnTo>
                  <a:pt x="8872" y="1281638"/>
                </a:lnTo>
                <a:lnTo>
                  <a:pt x="3969" y="1234558"/>
                </a:lnTo>
                <a:lnTo>
                  <a:pt x="998" y="1186929"/>
                </a:lnTo>
                <a:lnTo>
                  <a:pt x="0" y="1138786"/>
                </a:lnTo>
                <a:lnTo>
                  <a:pt x="998" y="1090653"/>
                </a:lnTo>
                <a:lnTo>
                  <a:pt x="3969" y="1043024"/>
                </a:lnTo>
                <a:lnTo>
                  <a:pt x="8872" y="995943"/>
                </a:lnTo>
                <a:lnTo>
                  <a:pt x="15668" y="949451"/>
                </a:lnTo>
                <a:lnTo>
                  <a:pt x="24317" y="903587"/>
                </a:lnTo>
                <a:lnTo>
                  <a:pt x="34779" y="858391"/>
                </a:lnTo>
                <a:lnTo>
                  <a:pt x="47016" y="813901"/>
                </a:lnTo>
                <a:lnTo>
                  <a:pt x="60987" y="770158"/>
                </a:lnTo>
                <a:lnTo>
                  <a:pt x="76653" y="727200"/>
                </a:lnTo>
                <a:lnTo>
                  <a:pt x="93975" y="685068"/>
                </a:lnTo>
                <a:lnTo>
                  <a:pt x="112912" y="643802"/>
                </a:lnTo>
                <a:lnTo>
                  <a:pt x="133427" y="603439"/>
                </a:lnTo>
                <a:lnTo>
                  <a:pt x="155478" y="564021"/>
                </a:lnTo>
                <a:lnTo>
                  <a:pt x="179026" y="525586"/>
                </a:lnTo>
                <a:lnTo>
                  <a:pt x="204033" y="488175"/>
                </a:lnTo>
                <a:lnTo>
                  <a:pt x="230458" y="451826"/>
                </a:lnTo>
                <a:lnTo>
                  <a:pt x="258261" y="416579"/>
                </a:lnTo>
                <a:lnTo>
                  <a:pt x="287404" y="382474"/>
                </a:lnTo>
                <a:lnTo>
                  <a:pt x="317847" y="349550"/>
                </a:lnTo>
                <a:lnTo>
                  <a:pt x="349550" y="317847"/>
                </a:lnTo>
                <a:lnTo>
                  <a:pt x="382474" y="287404"/>
                </a:lnTo>
                <a:lnTo>
                  <a:pt x="416579" y="258261"/>
                </a:lnTo>
                <a:lnTo>
                  <a:pt x="451826" y="230458"/>
                </a:lnTo>
                <a:lnTo>
                  <a:pt x="488175" y="204033"/>
                </a:lnTo>
                <a:lnTo>
                  <a:pt x="525586" y="179026"/>
                </a:lnTo>
                <a:lnTo>
                  <a:pt x="564021" y="155478"/>
                </a:lnTo>
                <a:lnTo>
                  <a:pt x="603439" y="133427"/>
                </a:lnTo>
                <a:lnTo>
                  <a:pt x="643802" y="112913"/>
                </a:lnTo>
                <a:lnTo>
                  <a:pt x="685068" y="93975"/>
                </a:lnTo>
                <a:lnTo>
                  <a:pt x="727200" y="76653"/>
                </a:lnTo>
                <a:lnTo>
                  <a:pt x="770158" y="60987"/>
                </a:lnTo>
                <a:lnTo>
                  <a:pt x="813901" y="47016"/>
                </a:lnTo>
                <a:lnTo>
                  <a:pt x="858391" y="34779"/>
                </a:lnTo>
                <a:lnTo>
                  <a:pt x="903587" y="24317"/>
                </a:lnTo>
                <a:lnTo>
                  <a:pt x="949451" y="15668"/>
                </a:lnTo>
                <a:lnTo>
                  <a:pt x="995943" y="8872"/>
                </a:lnTo>
                <a:lnTo>
                  <a:pt x="1043023" y="3969"/>
                </a:lnTo>
                <a:lnTo>
                  <a:pt x="1090652" y="999"/>
                </a:lnTo>
                <a:lnTo>
                  <a:pt x="1138791" y="0"/>
                </a:lnTo>
                <a:lnTo>
                  <a:pt x="1186929" y="999"/>
                </a:lnTo>
                <a:lnTo>
                  <a:pt x="1234558" y="3969"/>
                </a:lnTo>
                <a:lnTo>
                  <a:pt x="1281638" y="8872"/>
                </a:lnTo>
                <a:lnTo>
                  <a:pt x="1328130" y="15668"/>
                </a:lnTo>
                <a:lnTo>
                  <a:pt x="1373994" y="24317"/>
                </a:lnTo>
                <a:lnTo>
                  <a:pt x="1419191" y="34779"/>
                </a:lnTo>
                <a:lnTo>
                  <a:pt x="1463681" y="47016"/>
                </a:lnTo>
                <a:lnTo>
                  <a:pt x="1507424" y="60987"/>
                </a:lnTo>
                <a:lnTo>
                  <a:pt x="1550381" y="76653"/>
                </a:lnTo>
                <a:lnTo>
                  <a:pt x="1592513" y="93975"/>
                </a:lnTo>
                <a:lnTo>
                  <a:pt x="1633780" y="112913"/>
                </a:lnTo>
                <a:lnTo>
                  <a:pt x="1674142" y="133427"/>
                </a:lnTo>
                <a:lnTo>
                  <a:pt x="1713561" y="155478"/>
                </a:lnTo>
                <a:lnTo>
                  <a:pt x="1751995" y="179026"/>
                </a:lnTo>
                <a:lnTo>
                  <a:pt x="1789407" y="204033"/>
                </a:lnTo>
                <a:lnTo>
                  <a:pt x="1825756" y="230458"/>
                </a:lnTo>
                <a:lnTo>
                  <a:pt x="1861002" y="258261"/>
                </a:lnTo>
                <a:lnTo>
                  <a:pt x="1895107" y="287404"/>
                </a:lnTo>
                <a:lnTo>
                  <a:pt x="1928031" y="317847"/>
                </a:lnTo>
                <a:lnTo>
                  <a:pt x="1959734" y="349550"/>
                </a:lnTo>
                <a:lnTo>
                  <a:pt x="1990177" y="382474"/>
                </a:lnTo>
                <a:lnTo>
                  <a:pt x="2019320" y="416579"/>
                </a:lnTo>
                <a:lnTo>
                  <a:pt x="2047124" y="451826"/>
                </a:lnTo>
                <a:lnTo>
                  <a:pt x="2073549" y="488175"/>
                </a:lnTo>
                <a:lnTo>
                  <a:pt x="2098555" y="525586"/>
                </a:lnTo>
                <a:lnTo>
                  <a:pt x="2122104" y="564021"/>
                </a:lnTo>
                <a:lnTo>
                  <a:pt x="2144155" y="603439"/>
                </a:lnTo>
                <a:lnTo>
                  <a:pt x="2164669" y="643802"/>
                </a:lnTo>
                <a:lnTo>
                  <a:pt x="2183607" y="685068"/>
                </a:lnTo>
                <a:lnTo>
                  <a:pt x="2200929" y="727200"/>
                </a:lnTo>
                <a:lnTo>
                  <a:pt x="2216595" y="770158"/>
                </a:lnTo>
                <a:lnTo>
                  <a:pt x="2230566" y="813901"/>
                </a:lnTo>
                <a:lnTo>
                  <a:pt x="2242803" y="858391"/>
                </a:lnTo>
                <a:lnTo>
                  <a:pt x="2253265" y="903587"/>
                </a:lnTo>
                <a:lnTo>
                  <a:pt x="2261914" y="949451"/>
                </a:lnTo>
                <a:lnTo>
                  <a:pt x="2268709" y="995943"/>
                </a:lnTo>
                <a:lnTo>
                  <a:pt x="2273612" y="1043024"/>
                </a:lnTo>
                <a:lnTo>
                  <a:pt x="2276583" y="1090653"/>
                </a:lnTo>
                <a:lnTo>
                  <a:pt x="2277582" y="1138793"/>
                </a:lnTo>
                <a:lnTo>
                  <a:pt x="2276583" y="1186929"/>
                </a:lnTo>
                <a:lnTo>
                  <a:pt x="2273612" y="1234558"/>
                </a:lnTo>
                <a:lnTo>
                  <a:pt x="2268709" y="1281638"/>
                </a:lnTo>
                <a:lnTo>
                  <a:pt x="2261914" y="1328130"/>
                </a:lnTo>
                <a:lnTo>
                  <a:pt x="2253265" y="1373994"/>
                </a:lnTo>
                <a:lnTo>
                  <a:pt x="2242803" y="1419191"/>
                </a:lnTo>
                <a:lnTo>
                  <a:pt x="2230566" y="1463681"/>
                </a:lnTo>
                <a:lnTo>
                  <a:pt x="2216595" y="1507424"/>
                </a:lnTo>
                <a:lnTo>
                  <a:pt x="2200929" y="1550381"/>
                </a:lnTo>
                <a:lnTo>
                  <a:pt x="2183607" y="1592513"/>
                </a:lnTo>
                <a:lnTo>
                  <a:pt x="2164669" y="1633780"/>
                </a:lnTo>
                <a:lnTo>
                  <a:pt x="2144155" y="1674142"/>
                </a:lnTo>
                <a:lnTo>
                  <a:pt x="2122104" y="1713561"/>
                </a:lnTo>
                <a:lnTo>
                  <a:pt x="2098555" y="1751995"/>
                </a:lnTo>
                <a:lnTo>
                  <a:pt x="2073549" y="1789407"/>
                </a:lnTo>
                <a:lnTo>
                  <a:pt x="2047124" y="1825756"/>
                </a:lnTo>
                <a:lnTo>
                  <a:pt x="2019320" y="1861002"/>
                </a:lnTo>
                <a:lnTo>
                  <a:pt x="1990177" y="1895108"/>
                </a:lnTo>
                <a:lnTo>
                  <a:pt x="1959734" y="1928031"/>
                </a:lnTo>
                <a:lnTo>
                  <a:pt x="1928031" y="1959734"/>
                </a:lnTo>
                <a:lnTo>
                  <a:pt x="1895107" y="1990177"/>
                </a:lnTo>
                <a:lnTo>
                  <a:pt x="1861002" y="2019320"/>
                </a:lnTo>
                <a:lnTo>
                  <a:pt x="1825756" y="2047124"/>
                </a:lnTo>
                <a:lnTo>
                  <a:pt x="1789407" y="2073549"/>
                </a:lnTo>
                <a:lnTo>
                  <a:pt x="1751995" y="2098555"/>
                </a:lnTo>
                <a:lnTo>
                  <a:pt x="1713561" y="2122104"/>
                </a:lnTo>
                <a:lnTo>
                  <a:pt x="1674142" y="2144155"/>
                </a:lnTo>
                <a:lnTo>
                  <a:pt x="1633780" y="2164669"/>
                </a:lnTo>
                <a:lnTo>
                  <a:pt x="1592513" y="2183607"/>
                </a:lnTo>
                <a:lnTo>
                  <a:pt x="1550381" y="2200929"/>
                </a:lnTo>
                <a:lnTo>
                  <a:pt x="1507424" y="2216595"/>
                </a:lnTo>
                <a:lnTo>
                  <a:pt x="1463681" y="2230566"/>
                </a:lnTo>
                <a:lnTo>
                  <a:pt x="1419191" y="2242803"/>
                </a:lnTo>
                <a:lnTo>
                  <a:pt x="1373994" y="2253265"/>
                </a:lnTo>
                <a:lnTo>
                  <a:pt x="1328130" y="2261914"/>
                </a:lnTo>
                <a:lnTo>
                  <a:pt x="1281638" y="2268710"/>
                </a:lnTo>
                <a:lnTo>
                  <a:pt x="1234558" y="2273613"/>
                </a:lnTo>
                <a:lnTo>
                  <a:pt x="1186929" y="2276583"/>
                </a:lnTo>
                <a:lnTo>
                  <a:pt x="1138833" y="2277582"/>
                </a:lnTo>
                <a:close/>
              </a:path>
            </a:pathLst>
          </a:custGeom>
          <a:solidFill>
            <a:srgbClr val="FEEC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481732" y="4762362"/>
            <a:ext cx="4081145" cy="19989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110"/>
              </a:spcBef>
            </a:pPr>
            <a:r>
              <a:rPr dirty="0" sz="4300" spc="-540" b="1">
                <a:solidFill>
                  <a:srgbClr val="1B1B1B"/>
                </a:solidFill>
                <a:latin typeface="Verdana"/>
                <a:cs typeface="Verdana"/>
              </a:rPr>
              <a:t>П</a:t>
            </a:r>
            <a:r>
              <a:rPr dirty="0" sz="4300" spc="-520" b="1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dirty="0" sz="4300" spc="-415" b="1">
                <a:solidFill>
                  <a:srgbClr val="1B1B1B"/>
                </a:solidFill>
                <a:latin typeface="Verdana"/>
                <a:cs typeface="Verdana"/>
              </a:rPr>
              <a:t>л</a:t>
            </a:r>
            <a:r>
              <a:rPr dirty="0" sz="4300" spc="-375" b="1">
                <a:solidFill>
                  <a:srgbClr val="1B1B1B"/>
                </a:solidFill>
                <a:latin typeface="Verdana"/>
                <a:cs typeface="Verdana"/>
              </a:rPr>
              <a:t>ь</a:t>
            </a:r>
            <a:r>
              <a:rPr dirty="0" sz="4300" spc="-240" b="1">
                <a:solidFill>
                  <a:srgbClr val="1B1B1B"/>
                </a:solidFill>
                <a:latin typeface="Verdana"/>
                <a:cs typeface="Verdana"/>
              </a:rPr>
              <a:t>з</a:t>
            </a:r>
            <a:r>
              <a:rPr dirty="0" sz="4300" spc="-495" b="1">
                <a:solidFill>
                  <a:srgbClr val="1B1B1B"/>
                </a:solidFill>
                <a:latin typeface="Verdana"/>
                <a:cs typeface="Verdana"/>
              </a:rPr>
              <a:t>у</a:t>
            </a:r>
            <a:r>
              <a:rPr dirty="0" sz="4300" spc="-725" b="1">
                <a:solidFill>
                  <a:srgbClr val="1B1B1B"/>
                </a:solidFill>
                <a:latin typeface="Verdana"/>
                <a:cs typeface="Verdana"/>
              </a:rPr>
              <a:t>ю</a:t>
            </a:r>
            <a:r>
              <a:rPr dirty="0" sz="4300" spc="-180" b="1">
                <a:solidFill>
                  <a:srgbClr val="1B1B1B"/>
                </a:solidFill>
                <a:latin typeface="Verdana"/>
                <a:cs typeface="Verdana"/>
              </a:rPr>
              <a:t>т</a:t>
            </a:r>
            <a:r>
              <a:rPr dirty="0" sz="4300" spc="-345" b="1">
                <a:solidFill>
                  <a:srgbClr val="1B1B1B"/>
                </a:solidFill>
                <a:latin typeface="Verdana"/>
                <a:cs typeface="Verdana"/>
              </a:rPr>
              <a:t>с</a:t>
            </a:r>
            <a:r>
              <a:rPr dirty="0" sz="4300" spc="-405" b="1">
                <a:solidFill>
                  <a:srgbClr val="1B1B1B"/>
                </a:solidFill>
                <a:latin typeface="Verdana"/>
                <a:cs typeface="Verdana"/>
              </a:rPr>
              <a:t>я</a:t>
            </a:r>
            <a:r>
              <a:rPr dirty="0" sz="4300" spc="-450" b="1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dirty="0" sz="4300" spc="-415" b="1">
                <a:solidFill>
                  <a:srgbClr val="1B1B1B"/>
                </a:solidFill>
                <a:latin typeface="Verdana"/>
                <a:cs typeface="Verdana"/>
              </a:rPr>
              <a:t>л</a:t>
            </a:r>
            <a:r>
              <a:rPr dirty="0" sz="4300" spc="-295" b="1">
                <a:solidFill>
                  <a:srgbClr val="1B1B1B"/>
                </a:solidFill>
                <a:latin typeface="Verdana"/>
                <a:cs typeface="Verdana"/>
              </a:rPr>
              <a:t>и  </a:t>
            </a:r>
            <a:r>
              <a:rPr dirty="0" sz="4300" spc="-300" b="1">
                <a:solidFill>
                  <a:srgbClr val="1B1B1B"/>
                </a:solidFill>
                <a:latin typeface="Verdana"/>
                <a:cs typeface="Verdana"/>
              </a:rPr>
              <a:t>дети </a:t>
            </a:r>
            <a:r>
              <a:rPr dirty="0" sz="4300" spc="-295" b="1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dirty="0" sz="4300" spc="-390" b="1">
                <a:solidFill>
                  <a:srgbClr val="1B1B1B"/>
                </a:solidFill>
                <a:latin typeface="Verdana"/>
                <a:cs typeface="Verdana"/>
              </a:rPr>
              <a:t>гаджетами?</a:t>
            </a:r>
            <a:endParaRPr sz="43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42140" y="3652083"/>
            <a:ext cx="2277745" cy="2277745"/>
          </a:xfrm>
          <a:custGeom>
            <a:avLst/>
            <a:gdLst/>
            <a:ahLst/>
            <a:cxnLst/>
            <a:rect l="l" t="t" r="r" b="b"/>
            <a:pathLst>
              <a:path w="2277745" h="2277745">
                <a:moveTo>
                  <a:pt x="1138832" y="2277582"/>
                </a:moveTo>
                <a:lnTo>
                  <a:pt x="1090652" y="2276583"/>
                </a:lnTo>
                <a:lnTo>
                  <a:pt x="1043023" y="2273613"/>
                </a:lnTo>
                <a:lnTo>
                  <a:pt x="995943" y="2268710"/>
                </a:lnTo>
                <a:lnTo>
                  <a:pt x="949451" y="2261914"/>
                </a:lnTo>
                <a:lnTo>
                  <a:pt x="903587" y="2253265"/>
                </a:lnTo>
                <a:lnTo>
                  <a:pt x="858390" y="2242803"/>
                </a:lnTo>
                <a:lnTo>
                  <a:pt x="813900" y="2230566"/>
                </a:lnTo>
                <a:lnTo>
                  <a:pt x="770157" y="2216595"/>
                </a:lnTo>
                <a:lnTo>
                  <a:pt x="727200" y="2200929"/>
                </a:lnTo>
                <a:lnTo>
                  <a:pt x="685068" y="2183607"/>
                </a:lnTo>
                <a:lnTo>
                  <a:pt x="643801" y="2164669"/>
                </a:lnTo>
                <a:lnTo>
                  <a:pt x="603439" y="2144155"/>
                </a:lnTo>
                <a:lnTo>
                  <a:pt x="564021" y="2122104"/>
                </a:lnTo>
                <a:lnTo>
                  <a:pt x="525586" y="2098555"/>
                </a:lnTo>
                <a:lnTo>
                  <a:pt x="488174" y="2073549"/>
                </a:lnTo>
                <a:lnTo>
                  <a:pt x="451826" y="2047124"/>
                </a:lnTo>
                <a:lnTo>
                  <a:pt x="416579" y="2019320"/>
                </a:lnTo>
                <a:lnTo>
                  <a:pt x="382474" y="1990177"/>
                </a:lnTo>
                <a:lnTo>
                  <a:pt x="349550" y="1959734"/>
                </a:lnTo>
                <a:lnTo>
                  <a:pt x="317847" y="1928031"/>
                </a:lnTo>
                <a:lnTo>
                  <a:pt x="287404" y="1895108"/>
                </a:lnTo>
                <a:lnTo>
                  <a:pt x="258261" y="1861002"/>
                </a:lnTo>
                <a:lnTo>
                  <a:pt x="230458" y="1825756"/>
                </a:lnTo>
                <a:lnTo>
                  <a:pt x="204033" y="1789407"/>
                </a:lnTo>
                <a:lnTo>
                  <a:pt x="179026" y="1751995"/>
                </a:lnTo>
                <a:lnTo>
                  <a:pt x="155478" y="1713561"/>
                </a:lnTo>
                <a:lnTo>
                  <a:pt x="133427" y="1674142"/>
                </a:lnTo>
                <a:lnTo>
                  <a:pt x="112912" y="1633780"/>
                </a:lnTo>
                <a:lnTo>
                  <a:pt x="93975" y="1592513"/>
                </a:lnTo>
                <a:lnTo>
                  <a:pt x="76653" y="1550381"/>
                </a:lnTo>
                <a:lnTo>
                  <a:pt x="60987" y="1507424"/>
                </a:lnTo>
                <a:lnTo>
                  <a:pt x="47016" y="1463681"/>
                </a:lnTo>
                <a:lnTo>
                  <a:pt x="34779" y="1419191"/>
                </a:lnTo>
                <a:lnTo>
                  <a:pt x="24317" y="1373994"/>
                </a:lnTo>
                <a:lnTo>
                  <a:pt x="15668" y="1328130"/>
                </a:lnTo>
                <a:lnTo>
                  <a:pt x="8872" y="1281638"/>
                </a:lnTo>
                <a:lnTo>
                  <a:pt x="3969" y="1234558"/>
                </a:lnTo>
                <a:lnTo>
                  <a:pt x="998" y="1186929"/>
                </a:lnTo>
                <a:lnTo>
                  <a:pt x="0" y="1138797"/>
                </a:lnTo>
                <a:lnTo>
                  <a:pt x="998" y="1090653"/>
                </a:lnTo>
                <a:lnTo>
                  <a:pt x="3969" y="1043024"/>
                </a:lnTo>
                <a:lnTo>
                  <a:pt x="8872" y="995943"/>
                </a:lnTo>
                <a:lnTo>
                  <a:pt x="15668" y="949451"/>
                </a:lnTo>
                <a:lnTo>
                  <a:pt x="24317" y="903587"/>
                </a:lnTo>
                <a:lnTo>
                  <a:pt x="34779" y="858391"/>
                </a:lnTo>
                <a:lnTo>
                  <a:pt x="47016" y="813901"/>
                </a:lnTo>
                <a:lnTo>
                  <a:pt x="60987" y="770158"/>
                </a:lnTo>
                <a:lnTo>
                  <a:pt x="76653" y="727200"/>
                </a:lnTo>
                <a:lnTo>
                  <a:pt x="93975" y="685068"/>
                </a:lnTo>
                <a:lnTo>
                  <a:pt x="112912" y="643802"/>
                </a:lnTo>
                <a:lnTo>
                  <a:pt x="133427" y="603439"/>
                </a:lnTo>
                <a:lnTo>
                  <a:pt x="155478" y="564021"/>
                </a:lnTo>
                <a:lnTo>
                  <a:pt x="179026" y="525586"/>
                </a:lnTo>
                <a:lnTo>
                  <a:pt x="204033" y="488175"/>
                </a:lnTo>
                <a:lnTo>
                  <a:pt x="230458" y="451826"/>
                </a:lnTo>
                <a:lnTo>
                  <a:pt x="258261" y="416579"/>
                </a:lnTo>
                <a:lnTo>
                  <a:pt x="287404" y="382474"/>
                </a:lnTo>
                <a:lnTo>
                  <a:pt x="317847" y="349550"/>
                </a:lnTo>
                <a:lnTo>
                  <a:pt x="349550" y="317847"/>
                </a:lnTo>
                <a:lnTo>
                  <a:pt x="382474" y="287404"/>
                </a:lnTo>
                <a:lnTo>
                  <a:pt x="416579" y="258261"/>
                </a:lnTo>
                <a:lnTo>
                  <a:pt x="451826" y="230458"/>
                </a:lnTo>
                <a:lnTo>
                  <a:pt x="488174" y="204033"/>
                </a:lnTo>
                <a:lnTo>
                  <a:pt x="525586" y="179026"/>
                </a:lnTo>
                <a:lnTo>
                  <a:pt x="564021" y="155478"/>
                </a:lnTo>
                <a:lnTo>
                  <a:pt x="603439" y="133427"/>
                </a:lnTo>
                <a:lnTo>
                  <a:pt x="643801" y="112913"/>
                </a:lnTo>
                <a:lnTo>
                  <a:pt x="685068" y="93975"/>
                </a:lnTo>
                <a:lnTo>
                  <a:pt x="727200" y="76653"/>
                </a:lnTo>
                <a:lnTo>
                  <a:pt x="770157" y="60987"/>
                </a:lnTo>
                <a:lnTo>
                  <a:pt x="813900" y="47016"/>
                </a:lnTo>
                <a:lnTo>
                  <a:pt x="858390" y="34779"/>
                </a:lnTo>
                <a:lnTo>
                  <a:pt x="903587" y="24317"/>
                </a:lnTo>
                <a:lnTo>
                  <a:pt x="949451" y="15668"/>
                </a:lnTo>
                <a:lnTo>
                  <a:pt x="995943" y="8872"/>
                </a:lnTo>
                <a:lnTo>
                  <a:pt x="1043023" y="3969"/>
                </a:lnTo>
                <a:lnTo>
                  <a:pt x="1090652" y="999"/>
                </a:lnTo>
                <a:lnTo>
                  <a:pt x="1138790" y="0"/>
                </a:lnTo>
                <a:lnTo>
                  <a:pt x="1186929" y="999"/>
                </a:lnTo>
                <a:lnTo>
                  <a:pt x="1234558" y="3969"/>
                </a:lnTo>
                <a:lnTo>
                  <a:pt x="1281638" y="8872"/>
                </a:lnTo>
                <a:lnTo>
                  <a:pt x="1328130" y="15668"/>
                </a:lnTo>
                <a:lnTo>
                  <a:pt x="1373994" y="24317"/>
                </a:lnTo>
                <a:lnTo>
                  <a:pt x="1419191" y="34779"/>
                </a:lnTo>
                <a:lnTo>
                  <a:pt x="1463680" y="47016"/>
                </a:lnTo>
                <a:lnTo>
                  <a:pt x="1507424" y="60987"/>
                </a:lnTo>
                <a:lnTo>
                  <a:pt x="1550381" y="76653"/>
                </a:lnTo>
                <a:lnTo>
                  <a:pt x="1592513" y="93975"/>
                </a:lnTo>
                <a:lnTo>
                  <a:pt x="1633780" y="112913"/>
                </a:lnTo>
                <a:lnTo>
                  <a:pt x="1674142" y="133427"/>
                </a:lnTo>
                <a:lnTo>
                  <a:pt x="1713560" y="155478"/>
                </a:lnTo>
                <a:lnTo>
                  <a:pt x="1751995" y="179026"/>
                </a:lnTo>
                <a:lnTo>
                  <a:pt x="1789407" y="204033"/>
                </a:lnTo>
                <a:lnTo>
                  <a:pt x="1825756" y="230458"/>
                </a:lnTo>
                <a:lnTo>
                  <a:pt x="1861002" y="258261"/>
                </a:lnTo>
                <a:lnTo>
                  <a:pt x="1895107" y="287404"/>
                </a:lnTo>
                <a:lnTo>
                  <a:pt x="1928031" y="317847"/>
                </a:lnTo>
                <a:lnTo>
                  <a:pt x="1959734" y="349550"/>
                </a:lnTo>
                <a:lnTo>
                  <a:pt x="1990177" y="382474"/>
                </a:lnTo>
                <a:lnTo>
                  <a:pt x="2019320" y="416579"/>
                </a:lnTo>
                <a:lnTo>
                  <a:pt x="2047124" y="451826"/>
                </a:lnTo>
                <a:lnTo>
                  <a:pt x="2073549" y="488175"/>
                </a:lnTo>
                <a:lnTo>
                  <a:pt x="2098555" y="525586"/>
                </a:lnTo>
                <a:lnTo>
                  <a:pt x="2122104" y="564021"/>
                </a:lnTo>
                <a:lnTo>
                  <a:pt x="2144155" y="603439"/>
                </a:lnTo>
                <a:lnTo>
                  <a:pt x="2164669" y="643802"/>
                </a:lnTo>
                <a:lnTo>
                  <a:pt x="2183607" y="685068"/>
                </a:lnTo>
                <a:lnTo>
                  <a:pt x="2200929" y="727200"/>
                </a:lnTo>
                <a:lnTo>
                  <a:pt x="2216595" y="770158"/>
                </a:lnTo>
                <a:lnTo>
                  <a:pt x="2230566" y="813901"/>
                </a:lnTo>
                <a:lnTo>
                  <a:pt x="2242802" y="858391"/>
                </a:lnTo>
                <a:lnTo>
                  <a:pt x="2253265" y="903587"/>
                </a:lnTo>
                <a:lnTo>
                  <a:pt x="2261914" y="949451"/>
                </a:lnTo>
                <a:lnTo>
                  <a:pt x="2268709" y="995943"/>
                </a:lnTo>
                <a:lnTo>
                  <a:pt x="2273612" y="1043024"/>
                </a:lnTo>
                <a:lnTo>
                  <a:pt x="2276583" y="1090653"/>
                </a:lnTo>
                <a:lnTo>
                  <a:pt x="2277582" y="1138785"/>
                </a:lnTo>
                <a:lnTo>
                  <a:pt x="2276583" y="1186929"/>
                </a:lnTo>
                <a:lnTo>
                  <a:pt x="2273612" y="1234558"/>
                </a:lnTo>
                <a:lnTo>
                  <a:pt x="2268709" y="1281638"/>
                </a:lnTo>
                <a:lnTo>
                  <a:pt x="2261914" y="1328130"/>
                </a:lnTo>
                <a:lnTo>
                  <a:pt x="2253265" y="1373994"/>
                </a:lnTo>
                <a:lnTo>
                  <a:pt x="2242802" y="1419191"/>
                </a:lnTo>
                <a:lnTo>
                  <a:pt x="2230566" y="1463681"/>
                </a:lnTo>
                <a:lnTo>
                  <a:pt x="2216595" y="1507424"/>
                </a:lnTo>
                <a:lnTo>
                  <a:pt x="2200929" y="1550381"/>
                </a:lnTo>
                <a:lnTo>
                  <a:pt x="2183607" y="1592513"/>
                </a:lnTo>
                <a:lnTo>
                  <a:pt x="2164669" y="1633780"/>
                </a:lnTo>
                <a:lnTo>
                  <a:pt x="2144155" y="1674142"/>
                </a:lnTo>
                <a:lnTo>
                  <a:pt x="2122104" y="1713561"/>
                </a:lnTo>
                <a:lnTo>
                  <a:pt x="2098555" y="1751995"/>
                </a:lnTo>
                <a:lnTo>
                  <a:pt x="2073549" y="1789407"/>
                </a:lnTo>
                <a:lnTo>
                  <a:pt x="2047124" y="1825756"/>
                </a:lnTo>
                <a:lnTo>
                  <a:pt x="2019320" y="1861002"/>
                </a:lnTo>
                <a:lnTo>
                  <a:pt x="1990177" y="1895108"/>
                </a:lnTo>
                <a:lnTo>
                  <a:pt x="1959734" y="1928031"/>
                </a:lnTo>
                <a:lnTo>
                  <a:pt x="1928031" y="1959734"/>
                </a:lnTo>
                <a:lnTo>
                  <a:pt x="1895107" y="1990177"/>
                </a:lnTo>
                <a:lnTo>
                  <a:pt x="1861002" y="2019320"/>
                </a:lnTo>
                <a:lnTo>
                  <a:pt x="1825756" y="2047124"/>
                </a:lnTo>
                <a:lnTo>
                  <a:pt x="1789407" y="2073549"/>
                </a:lnTo>
                <a:lnTo>
                  <a:pt x="1751995" y="2098555"/>
                </a:lnTo>
                <a:lnTo>
                  <a:pt x="1713560" y="2122104"/>
                </a:lnTo>
                <a:lnTo>
                  <a:pt x="1674142" y="2144155"/>
                </a:lnTo>
                <a:lnTo>
                  <a:pt x="1633780" y="2164669"/>
                </a:lnTo>
                <a:lnTo>
                  <a:pt x="1592513" y="2183607"/>
                </a:lnTo>
                <a:lnTo>
                  <a:pt x="1550381" y="2200929"/>
                </a:lnTo>
                <a:lnTo>
                  <a:pt x="1507424" y="2216595"/>
                </a:lnTo>
                <a:lnTo>
                  <a:pt x="1463680" y="2230566"/>
                </a:lnTo>
                <a:lnTo>
                  <a:pt x="1419191" y="2242803"/>
                </a:lnTo>
                <a:lnTo>
                  <a:pt x="1373994" y="2253265"/>
                </a:lnTo>
                <a:lnTo>
                  <a:pt x="1328130" y="2261914"/>
                </a:lnTo>
                <a:lnTo>
                  <a:pt x="1281638" y="2268710"/>
                </a:lnTo>
                <a:lnTo>
                  <a:pt x="1234558" y="2273613"/>
                </a:lnTo>
                <a:lnTo>
                  <a:pt x="1186929" y="2276583"/>
                </a:lnTo>
                <a:lnTo>
                  <a:pt x="1138832" y="2277582"/>
                </a:lnTo>
                <a:close/>
              </a:path>
            </a:pathLst>
          </a:custGeom>
          <a:solidFill>
            <a:srgbClr val="FEEC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351876" y="3652083"/>
            <a:ext cx="2277745" cy="2277745"/>
          </a:xfrm>
          <a:custGeom>
            <a:avLst/>
            <a:gdLst/>
            <a:ahLst/>
            <a:cxnLst/>
            <a:rect l="l" t="t" r="r" b="b"/>
            <a:pathLst>
              <a:path w="2277744" h="2277745">
                <a:moveTo>
                  <a:pt x="1138832" y="2277582"/>
                </a:moveTo>
                <a:lnTo>
                  <a:pt x="1090652" y="2276583"/>
                </a:lnTo>
                <a:lnTo>
                  <a:pt x="1043023" y="2273613"/>
                </a:lnTo>
                <a:lnTo>
                  <a:pt x="995943" y="2268710"/>
                </a:lnTo>
                <a:lnTo>
                  <a:pt x="949451" y="2261914"/>
                </a:lnTo>
                <a:lnTo>
                  <a:pt x="903587" y="2253265"/>
                </a:lnTo>
                <a:lnTo>
                  <a:pt x="858390" y="2242803"/>
                </a:lnTo>
                <a:lnTo>
                  <a:pt x="813900" y="2230566"/>
                </a:lnTo>
                <a:lnTo>
                  <a:pt x="770157" y="2216595"/>
                </a:lnTo>
                <a:lnTo>
                  <a:pt x="727200" y="2200929"/>
                </a:lnTo>
                <a:lnTo>
                  <a:pt x="685068" y="2183607"/>
                </a:lnTo>
                <a:lnTo>
                  <a:pt x="643801" y="2164669"/>
                </a:lnTo>
                <a:lnTo>
                  <a:pt x="603439" y="2144155"/>
                </a:lnTo>
                <a:lnTo>
                  <a:pt x="564020" y="2122104"/>
                </a:lnTo>
                <a:lnTo>
                  <a:pt x="525586" y="2098555"/>
                </a:lnTo>
                <a:lnTo>
                  <a:pt x="488174" y="2073549"/>
                </a:lnTo>
                <a:lnTo>
                  <a:pt x="451825" y="2047124"/>
                </a:lnTo>
                <a:lnTo>
                  <a:pt x="416578" y="2019320"/>
                </a:lnTo>
                <a:lnTo>
                  <a:pt x="382473" y="1990177"/>
                </a:lnTo>
                <a:lnTo>
                  <a:pt x="349550" y="1959734"/>
                </a:lnTo>
                <a:lnTo>
                  <a:pt x="317847" y="1928031"/>
                </a:lnTo>
                <a:lnTo>
                  <a:pt x="287404" y="1895108"/>
                </a:lnTo>
                <a:lnTo>
                  <a:pt x="258261" y="1861002"/>
                </a:lnTo>
                <a:lnTo>
                  <a:pt x="230457" y="1825756"/>
                </a:lnTo>
                <a:lnTo>
                  <a:pt x="204032" y="1789407"/>
                </a:lnTo>
                <a:lnTo>
                  <a:pt x="179026" y="1751995"/>
                </a:lnTo>
                <a:lnTo>
                  <a:pt x="155477" y="1713561"/>
                </a:lnTo>
                <a:lnTo>
                  <a:pt x="133426" y="1674142"/>
                </a:lnTo>
                <a:lnTo>
                  <a:pt x="112912" y="1633780"/>
                </a:lnTo>
                <a:lnTo>
                  <a:pt x="93974" y="1592513"/>
                </a:lnTo>
                <a:lnTo>
                  <a:pt x="76652" y="1550381"/>
                </a:lnTo>
                <a:lnTo>
                  <a:pt x="60986" y="1507424"/>
                </a:lnTo>
                <a:lnTo>
                  <a:pt x="47015" y="1463681"/>
                </a:lnTo>
                <a:lnTo>
                  <a:pt x="34778" y="1419191"/>
                </a:lnTo>
                <a:lnTo>
                  <a:pt x="24316" y="1373994"/>
                </a:lnTo>
                <a:lnTo>
                  <a:pt x="15667" y="1328130"/>
                </a:lnTo>
                <a:lnTo>
                  <a:pt x="8871" y="1281638"/>
                </a:lnTo>
                <a:lnTo>
                  <a:pt x="3968" y="1234558"/>
                </a:lnTo>
                <a:lnTo>
                  <a:pt x="998" y="1186929"/>
                </a:lnTo>
                <a:lnTo>
                  <a:pt x="0" y="1138835"/>
                </a:lnTo>
                <a:lnTo>
                  <a:pt x="998" y="1090653"/>
                </a:lnTo>
                <a:lnTo>
                  <a:pt x="3968" y="1043024"/>
                </a:lnTo>
                <a:lnTo>
                  <a:pt x="8871" y="995943"/>
                </a:lnTo>
                <a:lnTo>
                  <a:pt x="15667" y="949451"/>
                </a:lnTo>
                <a:lnTo>
                  <a:pt x="24316" y="903587"/>
                </a:lnTo>
                <a:lnTo>
                  <a:pt x="34778" y="858391"/>
                </a:lnTo>
                <a:lnTo>
                  <a:pt x="47015" y="813901"/>
                </a:lnTo>
                <a:lnTo>
                  <a:pt x="60986" y="770158"/>
                </a:lnTo>
                <a:lnTo>
                  <a:pt x="76652" y="727200"/>
                </a:lnTo>
                <a:lnTo>
                  <a:pt x="93974" y="685068"/>
                </a:lnTo>
                <a:lnTo>
                  <a:pt x="112912" y="643802"/>
                </a:lnTo>
                <a:lnTo>
                  <a:pt x="133426" y="603439"/>
                </a:lnTo>
                <a:lnTo>
                  <a:pt x="155477" y="564021"/>
                </a:lnTo>
                <a:lnTo>
                  <a:pt x="179026" y="525586"/>
                </a:lnTo>
                <a:lnTo>
                  <a:pt x="204032" y="488175"/>
                </a:lnTo>
                <a:lnTo>
                  <a:pt x="230457" y="451826"/>
                </a:lnTo>
                <a:lnTo>
                  <a:pt x="258261" y="416579"/>
                </a:lnTo>
                <a:lnTo>
                  <a:pt x="287404" y="382474"/>
                </a:lnTo>
                <a:lnTo>
                  <a:pt x="317847" y="349550"/>
                </a:lnTo>
                <a:lnTo>
                  <a:pt x="349550" y="317847"/>
                </a:lnTo>
                <a:lnTo>
                  <a:pt x="382473" y="287404"/>
                </a:lnTo>
                <a:lnTo>
                  <a:pt x="416578" y="258261"/>
                </a:lnTo>
                <a:lnTo>
                  <a:pt x="451825" y="230458"/>
                </a:lnTo>
                <a:lnTo>
                  <a:pt x="488174" y="204033"/>
                </a:lnTo>
                <a:lnTo>
                  <a:pt x="525586" y="179026"/>
                </a:lnTo>
                <a:lnTo>
                  <a:pt x="564020" y="155478"/>
                </a:lnTo>
                <a:lnTo>
                  <a:pt x="603439" y="133427"/>
                </a:lnTo>
                <a:lnTo>
                  <a:pt x="643801" y="112913"/>
                </a:lnTo>
                <a:lnTo>
                  <a:pt x="685068" y="93975"/>
                </a:lnTo>
                <a:lnTo>
                  <a:pt x="727200" y="76653"/>
                </a:lnTo>
                <a:lnTo>
                  <a:pt x="770157" y="60987"/>
                </a:lnTo>
                <a:lnTo>
                  <a:pt x="813900" y="47016"/>
                </a:lnTo>
                <a:lnTo>
                  <a:pt x="858390" y="34779"/>
                </a:lnTo>
                <a:lnTo>
                  <a:pt x="903587" y="24317"/>
                </a:lnTo>
                <a:lnTo>
                  <a:pt x="949451" y="15668"/>
                </a:lnTo>
                <a:lnTo>
                  <a:pt x="995943" y="8872"/>
                </a:lnTo>
                <a:lnTo>
                  <a:pt x="1043023" y="3969"/>
                </a:lnTo>
                <a:lnTo>
                  <a:pt x="1090652" y="999"/>
                </a:lnTo>
                <a:lnTo>
                  <a:pt x="1138790" y="0"/>
                </a:lnTo>
                <a:lnTo>
                  <a:pt x="1186929" y="999"/>
                </a:lnTo>
                <a:lnTo>
                  <a:pt x="1234558" y="3969"/>
                </a:lnTo>
                <a:lnTo>
                  <a:pt x="1281638" y="8872"/>
                </a:lnTo>
                <a:lnTo>
                  <a:pt x="1328130" y="15668"/>
                </a:lnTo>
                <a:lnTo>
                  <a:pt x="1373994" y="24317"/>
                </a:lnTo>
                <a:lnTo>
                  <a:pt x="1419191" y="34779"/>
                </a:lnTo>
                <a:lnTo>
                  <a:pt x="1463680" y="47016"/>
                </a:lnTo>
                <a:lnTo>
                  <a:pt x="1507424" y="60987"/>
                </a:lnTo>
                <a:lnTo>
                  <a:pt x="1550381" y="76653"/>
                </a:lnTo>
                <a:lnTo>
                  <a:pt x="1592513" y="93975"/>
                </a:lnTo>
                <a:lnTo>
                  <a:pt x="1633780" y="112913"/>
                </a:lnTo>
                <a:lnTo>
                  <a:pt x="1674142" y="133427"/>
                </a:lnTo>
                <a:lnTo>
                  <a:pt x="1713560" y="155478"/>
                </a:lnTo>
                <a:lnTo>
                  <a:pt x="1751995" y="179026"/>
                </a:lnTo>
                <a:lnTo>
                  <a:pt x="1789406" y="204033"/>
                </a:lnTo>
                <a:lnTo>
                  <a:pt x="1825755" y="230458"/>
                </a:lnTo>
                <a:lnTo>
                  <a:pt x="1861002" y="258261"/>
                </a:lnTo>
                <a:lnTo>
                  <a:pt x="1895107" y="287404"/>
                </a:lnTo>
                <a:lnTo>
                  <a:pt x="1928031" y="317847"/>
                </a:lnTo>
                <a:lnTo>
                  <a:pt x="1959734" y="349550"/>
                </a:lnTo>
                <a:lnTo>
                  <a:pt x="1990177" y="382474"/>
                </a:lnTo>
                <a:lnTo>
                  <a:pt x="2019320" y="416579"/>
                </a:lnTo>
                <a:lnTo>
                  <a:pt x="2047123" y="451826"/>
                </a:lnTo>
                <a:lnTo>
                  <a:pt x="2073548" y="488175"/>
                </a:lnTo>
                <a:lnTo>
                  <a:pt x="2098555" y="525586"/>
                </a:lnTo>
                <a:lnTo>
                  <a:pt x="2122103" y="564021"/>
                </a:lnTo>
                <a:lnTo>
                  <a:pt x="2144154" y="603439"/>
                </a:lnTo>
                <a:lnTo>
                  <a:pt x="2164668" y="643802"/>
                </a:lnTo>
                <a:lnTo>
                  <a:pt x="2183606" y="685068"/>
                </a:lnTo>
                <a:lnTo>
                  <a:pt x="2200928" y="727200"/>
                </a:lnTo>
                <a:lnTo>
                  <a:pt x="2216594" y="770158"/>
                </a:lnTo>
                <a:lnTo>
                  <a:pt x="2230565" y="813901"/>
                </a:lnTo>
                <a:lnTo>
                  <a:pt x="2242802" y="858391"/>
                </a:lnTo>
                <a:lnTo>
                  <a:pt x="2253264" y="903587"/>
                </a:lnTo>
                <a:lnTo>
                  <a:pt x="2261913" y="949451"/>
                </a:lnTo>
                <a:lnTo>
                  <a:pt x="2268709" y="995943"/>
                </a:lnTo>
                <a:lnTo>
                  <a:pt x="2273612" y="1043024"/>
                </a:lnTo>
                <a:lnTo>
                  <a:pt x="2276582" y="1090653"/>
                </a:lnTo>
                <a:lnTo>
                  <a:pt x="2277580" y="1138747"/>
                </a:lnTo>
                <a:lnTo>
                  <a:pt x="2276582" y="1186929"/>
                </a:lnTo>
                <a:lnTo>
                  <a:pt x="2273612" y="1234558"/>
                </a:lnTo>
                <a:lnTo>
                  <a:pt x="2268709" y="1281638"/>
                </a:lnTo>
                <a:lnTo>
                  <a:pt x="2261913" y="1328130"/>
                </a:lnTo>
                <a:lnTo>
                  <a:pt x="2253264" y="1373994"/>
                </a:lnTo>
                <a:lnTo>
                  <a:pt x="2242802" y="1419191"/>
                </a:lnTo>
                <a:lnTo>
                  <a:pt x="2230565" y="1463681"/>
                </a:lnTo>
                <a:lnTo>
                  <a:pt x="2216594" y="1507424"/>
                </a:lnTo>
                <a:lnTo>
                  <a:pt x="2200928" y="1550381"/>
                </a:lnTo>
                <a:lnTo>
                  <a:pt x="2183606" y="1592513"/>
                </a:lnTo>
                <a:lnTo>
                  <a:pt x="2164668" y="1633780"/>
                </a:lnTo>
                <a:lnTo>
                  <a:pt x="2144154" y="1674142"/>
                </a:lnTo>
                <a:lnTo>
                  <a:pt x="2122103" y="1713561"/>
                </a:lnTo>
                <a:lnTo>
                  <a:pt x="2098555" y="1751995"/>
                </a:lnTo>
                <a:lnTo>
                  <a:pt x="2073548" y="1789407"/>
                </a:lnTo>
                <a:lnTo>
                  <a:pt x="2047123" y="1825756"/>
                </a:lnTo>
                <a:lnTo>
                  <a:pt x="2019320" y="1861002"/>
                </a:lnTo>
                <a:lnTo>
                  <a:pt x="1990177" y="1895108"/>
                </a:lnTo>
                <a:lnTo>
                  <a:pt x="1959734" y="1928031"/>
                </a:lnTo>
                <a:lnTo>
                  <a:pt x="1928031" y="1959734"/>
                </a:lnTo>
                <a:lnTo>
                  <a:pt x="1895107" y="1990177"/>
                </a:lnTo>
                <a:lnTo>
                  <a:pt x="1861002" y="2019320"/>
                </a:lnTo>
                <a:lnTo>
                  <a:pt x="1825755" y="2047124"/>
                </a:lnTo>
                <a:lnTo>
                  <a:pt x="1789406" y="2073549"/>
                </a:lnTo>
                <a:lnTo>
                  <a:pt x="1751995" y="2098555"/>
                </a:lnTo>
                <a:lnTo>
                  <a:pt x="1713560" y="2122104"/>
                </a:lnTo>
                <a:lnTo>
                  <a:pt x="1674142" y="2144155"/>
                </a:lnTo>
                <a:lnTo>
                  <a:pt x="1633780" y="2164669"/>
                </a:lnTo>
                <a:lnTo>
                  <a:pt x="1592513" y="2183607"/>
                </a:lnTo>
                <a:lnTo>
                  <a:pt x="1550381" y="2200929"/>
                </a:lnTo>
                <a:lnTo>
                  <a:pt x="1507424" y="2216595"/>
                </a:lnTo>
                <a:lnTo>
                  <a:pt x="1463680" y="2230566"/>
                </a:lnTo>
                <a:lnTo>
                  <a:pt x="1419191" y="2242803"/>
                </a:lnTo>
                <a:lnTo>
                  <a:pt x="1373994" y="2253265"/>
                </a:lnTo>
                <a:lnTo>
                  <a:pt x="1328130" y="2261914"/>
                </a:lnTo>
                <a:lnTo>
                  <a:pt x="1281638" y="2268710"/>
                </a:lnTo>
                <a:lnTo>
                  <a:pt x="1234558" y="2273613"/>
                </a:lnTo>
                <a:lnTo>
                  <a:pt x="1186929" y="2276583"/>
                </a:lnTo>
                <a:lnTo>
                  <a:pt x="1138832" y="2277582"/>
                </a:lnTo>
                <a:close/>
              </a:path>
            </a:pathLst>
          </a:custGeom>
          <a:solidFill>
            <a:srgbClr val="FEEC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6000" y="1024675"/>
            <a:ext cx="9416415" cy="9931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350" spc="60"/>
              <a:t>Ц</a:t>
            </a:r>
            <a:r>
              <a:rPr dirty="0" sz="6350" spc="-50"/>
              <a:t>и</a:t>
            </a:r>
            <a:r>
              <a:rPr dirty="0" sz="6350" spc="-750"/>
              <a:t>ф</a:t>
            </a:r>
            <a:r>
              <a:rPr dirty="0" sz="6350" spc="50"/>
              <a:t>р</a:t>
            </a:r>
            <a:r>
              <a:rPr dirty="0" sz="6350" spc="65"/>
              <a:t>о</a:t>
            </a:r>
            <a:r>
              <a:rPr dirty="0" sz="6350" spc="75"/>
              <a:t>в</a:t>
            </a:r>
            <a:r>
              <a:rPr dirty="0" sz="6350" spc="130"/>
              <a:t>а</a:t>
            </a:r>
            <a:r>
              <a:rPr dirty="0" sz="6350" spc="-180"/>
              <a:t>я</a:t>
            </a:r>
            <a:r>
              <a:rPr dirty="0" sz="6350" spc="-390"/>
              <a:t> </a:t>
            </a:r>
            <a:r>
              <a:rPr dirty="0" sz="6350" spc="155"/>
              <a:t>б</a:t>
            </a:r>
            <a:r>
              <a:rPr dirty="0" sz="6350" spc="-135"/>
              <a:t>е</a:t>
            </a:r>
            <a:r>
              <a:rPr dirty="0" sz="6350" spc="50"/>
              <a:t>з</a:t>
            </a:r>
            <a:r>
              <a:rPr dirty="0" sz="6350" spc="65"/>
              <a:t>о</a:t>
            </a:r>
            <a:r>
              <a:rPr dirty="0" sz="6350" spc="10"/>
              <a:t>п</a:t>
            </a:r>
            <a:r>
              <a:rPr dirty="0" sz="6350" spc="130"/>
              <a:t>а</a:t>
            </a:r>
            <a:r>
              <a:rPr dirty="0" sz="6350"/>
              <a:t>с</a:t>
            </a:r>
            <a:r>
              <a:rPr dirty="0" sz="6350" spc="-45"/>
              <a:t>н</a:t>
            </a:r>
            <a:r>
              <a:rPr dirty="0" sz="6350" spc="65"/>
              <a:t>о</a:t>
            </a:r>
            <a:r>
              <a:rPr dirty="0" sz="6350"/>
              <a:t>с</a:t>
            </a:r>
            <a:r>
              <a:rPr dirty="0" sz="6350" spc="15"/>
              <a:t>т</a:t>
            </a:r>
            <a:r>
              <a:rPr dirty="0" sz="6350" spc="15"/>
              <a:t>ь</a:t>
            </a:r>
            <a:endParaRPr sz="6350"/>
          </a:p>
        </p:txBody>
      </p:sp>
      <p:sp>
        <p:nvSpPr>
          <p:cNvPr id="8" name="object 8"/>
          <p:cNvSpPr txBox="1"/>
          <p:nvPr/>
        </p:nvSpPr>
        <p:spPr>
          <a:xfrm>
            <a:off x="7245085" y="4762362"/>
            <a:ext cx="3300729" cy="19989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110"/>
              </a:spcBef>
            </a:pPr>
            <a:r>
              <a:rPr dirty="0" sz="4300" spc="-475" b="1">
                <a:solidFill>
                  <a:srgbClr val="1B1B1B"/>
                </a:solidFill>
                <a:latin typeface="Verdana"/>
                <a:cs typeface="Verdana"/>
              </a:rPr>
              <a:t>Н</a:t>
            </a:r>
            <a:r>
              <a:rPr dirty="0" sz="4300" spc="-495" b="1">
                <a:solidFill>
                  <a:srgbClr val="1B1B1B"/>
                </a:solidFill>
                <a:latin typeface="Verdana"/>
                <a:cs typeface="Verdana"/>
              </a:rPr>
              <a:t>у</a:t>
            </a:r>
            <a:r>
              <a:rPr dirty="0" sz="4300" spc="-560" b="1">
                <a:solidFill>
                  <a:srgbClr val="1B1B1B"/>
                </a:solidFill>
                <a:latin typeface="Verdana"/>
                <a:cs typeface="Verdana"/>
              </a:rPr>
              <a:t>ж</a:t>
            </a:r>
            <a:r>
              <a:rPr dirty="0" sz="4300" spc="-434" b="1">
                <a:solidFill>
                  <a:srgbClr val="1B1B1B"/>
                </a:solidFill>
                <a:latin typeface="Verdana"/>
                <a:cs typeface="Verdana"/>
              </a:rPr>
              <a:t>е</a:t>
            </a:r>
            <a:r>
              <a:rPr dirty="0" sz="4300" spc="-450" b="1">
                <a:solidFill>
                  <a:srgbClr val="1B1B1B"/>
                </a:solidFill>
                <a:latin typeface="Verdana"/>
                <a:cs typeface="Verdana"/>
              </a:rPr>
              <a:t>н</a:t>
            </a:r>
            <a:r>
              <a:rPr dirty="0" sz="4300" spc="-450" b="1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dirty="0" sz="4300" spc="-415" b="1">
                <a:solidFill>
                  <a:srgbClr val="1B1B1B"/>
                </a:solidFill>
                <a:latin typeface="Verdana"/>
                <a:cs typeface="Verdana"/>
              </a:rPr>
              <a:t>л</a:t>
            </a:r>
            <a:r>
              <a:rPr dirty="0" sz="4300" spc="-295" b="1">
                <a:solidFill>
                  <a:srgbClr val="1B1B1B"/>
                </a:solidFill>
                <a:latin typeface="Verdana"/>
                <a:cs typeface="Verdana"/>
              </a:rPr>
              <a:t>и  </a:t>
            </a:r>
            <a:r>
              <a:rPr dirty="0" sz="4300" spc="-520" b="1">
                <a:solidFill>
                  <a:srgbClr val="1B1B1B"/>
                </a:solidFill>
                <a:latin typeface="Verdana"/>
                <a:cs typeface="Verdana"/>
              </a:rPr>
              <a:t>п</a:t>
            </a:r>
            <a:r>
              <a:rPr dirty="0" sz="4300" spc="-520" b="1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dirty="0" sz="4300" spc="-345" b="1">
                <a:solidFill>
                  <a:srgbClr val="1B1B1B"/>
                </a:solidFill>
                <a:latin typeface="Verdana"/>
                <a:cs typeface="Verdana"/>
              </a:rPr>
              <a:t>с</a:t>
            </a:r>
            <a:r>
              <a:rPr dirty="0" sz="4300" spc="-180" b="1">
                <a:solidFill>
                  <a:srgbClr val="1B1B1B"/>
                </a:solidFill>
                <a:latin typeface="Verdana"/>
                <a:cs typeface="Verdana"/>
              </a:rPr>
              <a:t>т</a:t>
            </a:r>
            <a:r>
              <a:rPr dirty="0" sz="4300" spc="-520" b="1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dirty="0" sz="4300" spc="-409" b="1">
                <a:solidFill>
                  <a:srgbClr val="1B1B1B"/>
                </a:solidFill>
                <a:latin typeface="Verdana"/>
                <a:cs typeface="Verdana"/>
              </a:rPr>
              <a:t>я</a:t>
            </a:r>
            <a:r>
              <a:rPr dirty="0" sz="4300" spc="-455" b="1">
                <a:solidFill>
                  <a:srgbClr val="1B1B1B"/>
                </a:solidFill>
                <a:latin typeface="Verdana"/>
                <a:cs typeface="Verdana"/>
              </a:rPr>
              <a:t>нн</a:t>
            </a:r>
            <a:r>
              <a:rPr dirty="0" sz="4300" spc="-540" b="1">
                <a:solidFill>
                  <a:srgbClr val="1B1B1B"/>
                </a:solidFill>
                <a:latin typeface="Verdana"/>
                <a:cs typeface="Verdana"/>
              </a:rPr>
              <a:t>ы</a:t>
            </a:r>
            <a:r>
              <a:rPr dirty="0" sz="4300" spc="-295" b="1">
                <a:solidFill>
                  <a:srgbClr val="1B1B1B"/>
                </a:solidFill>
                <a:latin typeface="Verdana"/>
                <a:cs typeface="Verdana"/>
              </a:rPr>
              <a:t>й  </a:t>
            </a:r>
            <a:r>
              <a:rPr dirty="0" sz="4300" spc="-409" b="1">
                <a:solidFill>
                  <a:srgbClr val="1B1B1B"/>
                </a:solidFill>
                <a:latin typeface="Verdana"/>
                <a:cs typeface="Verdana"/>
              </a:rPr>
              <a:t>контроль?</a:t>
            </a:r>
            <a:endParaRPr sz="43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812269" y="4762362"/>
            <a:ext cx="5299710" cy="19989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110"/>
              </a:spcBef>
            </a:pPr>
            <a:r>
              <a:rPr dirty="0" sz="4300" spc="-305" b="1">
                <a:solidFill>
                  <a:srgbClr val="1B1B1B"/>
                </a:solidFill>
                <a:latin typeface="Verdana"/>
                <a:cs typeface="Verdana"/>
              </a:rPr>
              <a:t>С</a:t>
            </a:r>
            <a:r>
              <a:rPr dirty="0" sz="4300" spc="-335" b="1">
                <a:solidFill>
                  <a:srgbClr val="1B1B1B"/>
                </a:solidFill>
                <a:latin typeface="Verdana"/>
                <a:cs typeface="Verdana"/>
              </a:rPr>
              <a:t>к</a:t>
            </a:r>
            <a:r>
              <a:rPr dirty="0" sz="4300" spc="-520" b="1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dirty="0" sz="4300" spc="-415" b="1">
                <a:solidFill>
                  <a:srgbClr val="1B1B1B"/>
                </a:solidFill>
                <a:latin typeface="Verdana"/>
                <a:cs typeface="Verdana"/>
              </a:rPr>
              <a:t>л</a:t>
            </a:r>
            <a:r>
              <a:rPr dirty="0" sz="4300" spc="-375" b="1">
                <a:solidFill>
                  <a:srgbClr val="1B1B1B"/>
                </a:solidFill>
                <a:latin typeface="Verdana"/>
                <a:cs typeface="Verdana"/>
              </a:rPr>
              <a:t>ь</a:t>
            </a:r>
            <a:r>
              <a:rPr dirty="0" sz="4300" spc="-335" b="1">
                <a:solidFill>
                  <a:srgbClr val="1B1B1B"/>
                </a:solidFill>
                <a:latin typeface="Verdana"/>
                <a:cs typeface="Verdana"/>
              </a:rPr>
              <a:t>к</a:t>
            </a:r>
            <a:r>
              <a:rPr dirty="0" sz="4300" spc="-515" b="1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dirty="0" sz="4300" spc="-450" b="1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dirty="0" sz="4300" spc="-260" b="1">
                <a:solidFill>
                  <a:srgbClr val="1B1B1B"/>
                </a:solidFill>
                <a:latin typeface="Verdana"/>
                <a:cs typeface="Verdana"/>
              </a:rPr>
              <a:t>-  </a:t>
            </a:r>
            <a:r>
              <a:rPr dirty="0" sz="4300" spc="-455" b="1">
                <a:solidFill>
                  <a:srgbClr val="1B1B1B"/>
                </a:solidFill>
                <a:latin typeface="Verdana"/>
                <a:cs typeface="Verdana"/>
              </a:rPr>
              <a:t>н</a:t>
            </a:r>
            <a:r>
              <a:rPr dirty="0" sz="4300" spc="-520" b="1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dirty="0" sz="4300" spc="-385" b="1">
                <a:solidFill>
                  <a:srgbClr val="1B1B1B"/>
                </a:solidFill>
                <a:latin typeface="Verdana"/>
                <a:cs typeface="Verdana"/>
              </a:rPr>
              <a:t>р</a:t>
            </a:r>
            <a:r>
              <a:rPr dirty="0" sz="4300" spc="-434" b="1">
                <a:solidFill>
                  <a:srgbClr val="1B1B1B"/>
                </a:solidFill>
                <a:latin typeface="Verdana"/>
                <a:cs typeface="Verdana"/>
              </a:rPr>
              <a:t>м</a:t>
            </a:r>
            <a:r>
              <a:rPr dirty="0" sz="4300" spc="-420" b="1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dirty="0" sz="4300" spc="-415" b="1">
                <a:solidFill>
                  <a:srgbClr val="1B1B1B"/>
                </a:solidFill>
                <a:latin typeface="Verdana"/>
                <a:cs typeface="Verdana"/>
              </a:rPr>
              <a:t>л</a:t>
            </a:r>
            <a:r>
              <a:rPr dirty="0" sz="4300" spc="-375" b="1">
                <a:solidFill>
                  <a:srgbClr val="1B1B1B"/>
                </a:solidFill>
                <a:latin typeface="Verdana"/>
                <a:cs typeface="Verdana"/>
              </a:rPr>
              <a:t>ь</a:t>
            </a:r>
            <a:r>
              <a:rPr dirty="0" sz="4300" spc="-455" b="1">
                <a:solidFill>
                  <a:srgbClr val="1B1B1B"/>
                </a:solidFill>
                <a:latin typeface="Verdana"/>
                <a:cs typeface="Verdana"/>
              </a:rPr>
              <a:t>н</a:t>
            </a:r>
            <a:r>
              <a:rPr dirty="0" sz="4300" spc="-520" b="1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dirty="0" sz="4300" spc="-215" b="1">
                <a:solidFill>
                  <a:srgbClr val="1B1B1B"/>
                </a:solidFill>
                <a:latin typeface="Verdana"/>
                <a:cs typeface="Verdana"/>
              </a:rPr>
              <a:t>,</a:t>
            </a:r>
            <a:r>
              <a:rPr dirty="0" sz="4300" spc="-450" b="1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dirty="0" sz="4300" spc="-415" b="1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dirty="0" sz="4300" spc="-450" b="1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dirty="0" sz="4300" spc="-335" b="1">
                <a:solidFill>
                  <a:srgbClr val="1B1B1B"/>
                </a:solidFill>
                <a:latin typeface="Verdana"/>
                <a:cs typeface="Verdana"/>
              </a:rPr>
              <a:t>к</a:t>
            </a:r>
            <a:r>
              <a:rPr dirty="0" sz="4300" spc="-520" b="1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dirty="0" sz="4300" spc="-370" b="1">
                <a:solidFill>
                  <a:srgbClr val="1B1B1B"/>
                </a:solidFill>
                <a:latin typeface="Verdana"/>
                <a:cs typeface="Verdana"/>
              </a:rPr>
              <a:t>г</a:t>
            </a:r>
            <a:r>
              <a:rPr dirty="0" sz="4300" spc="-135" b="1">
                <a:solidFill>
                  <a:srgbClr val="1B1B1B"/>
                </a:solidFill>
                <a:latin typeface="Verdana"/>
                <a:cs typeface="Verdana"/>
              </a:rPr>
              <a:t>д</a:t>
            </a:r>
            <a:r>
              <a:rPr dirty="0" sz="4300" spc="-415" b="1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endParaRPr sz="43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4300" spc="-325" b="1">
                <a:solidFill>
                  <a:srgbClr val="1B1B1B"/>
                </a:solidFill>
                <a:latin typeface="Verdana"/>
                <a:cs typeface="Verdana"/>
              </a:rPr>
              <a:t>-</a:t>
            </a:r>
            <a:r>
              <a:rPr dirty="0" sz="4300" spc="-450" b="1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dirty="0" sz="4300" spc="-495" b="1">
                <a:solidFill>
                  <a:srgbClr val="1B1B1B"/>
                </a:solidFill>
                <a:latin typeface="Verdana"/>
                <a:cs typeface="Verdana"/>
              </a:rPr>
              <a:t>у</a:t>
            </a:r>
            <a:r>
              <a:rPr dirty="0" sz="4300" spc="-560" b="1">
                <a:solidFill>
                  <a:srgbClr val="1B1B1B"/>
                </a:solidFill>
                <a:latin typeface="Verdana"/>
                <a:cs typeface="Verdana"/>
              </a:rPr>
              <a:t>ж</a:t>
            </a:r>
            <a:r>
              <a:rPr dirty="0" sz="4300" spc="-430" b="1">
                <a:solidFill>
                  <a:srgbClr val="1B1B1B"/>
                </a:solidFill>
                <a:latin typeface="Verdana"/>
                <a:cs typeface="Verdana"/>
              </a:rPr>
              <a:t>е</a:t>
            </a:r>
            <a:r>
              <a:rPr dirty="0" sz="4300" spc="-450" b="1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dirty="0" sz="4300" spc="-180" b="1">
                <a:solidFill>
                  <a:srgbClr val="1B1B1B"/>
                </a:solidFill>
                <a:latin typeface="Verdana"/>
                <a:cs typeface="Verdana"/>
              </a:rPr>
              <a:t>т</a:t>
            </a:r>
            <a:r>
              <a:rPr dirty="0" sz="4300" spc="-385" b="1">
                <a:solidFill>
                  <a:srgbClr val="1B1B1B"/>
                </a:solidFill>
                <a:latin typeface="Verdana"/>
                <a:cs typeface="Verdana"/>
              </a:rPr>
              <a:t>р</a:t>
            </a:r>
            <a:r>
              <a:rPr dirty="0" sz="4300" spc="-434" b="1">
                <a:solidFill>
                  <a:srgbClr val="1B1B1B"/>
                </a:solidFill>
                <a:latin typeface="Verdana"/>
                <a:cs typeface="Verdana"/>
              </a:rPr>
              <a:t>е</a:t>
            </a:r>
            <a:r>
              <a:rPr dirty="0" sz="4300" spc="-430" b="1">
                <a:solidFill>
                  <a:srgbClr val="1B1B1B"/>
                </a:solidFill>
                <a:latin typeface="Verdana"/>
                <a:cs typeface="Verdana"/>
              </a:rPr>
              <a:t>в</a:t>
            </a:r>
            <a:r>
              <a:rPr dirty="0" sz="4300" spc="-520" b="1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dirty="0" sz="4300" spc="-560" b="1">
                <a:solidFill>
                  <a:srgbClr val="1B1B1B"/>
                </a:solidFill>
                <a:latin typeface="Verdana"/>
                <a:cs typeface="Verdana"/>
              </a:rPr>
              <a:t>ж</a:t>
            </a:r>
            <a:r>
              <a:rPr dirty="0" sz="4300" spc="-455" b="1">
                <a:solidFill>
                  <a:srgbClr val="1B1B1B"/>
                </a:solidFill>
                <a:latin typeface="Verdana"/>
                <a:cs typeface="Verdana"/>
              </a:rPr>
              <a:t>н</a:t>
            </a:r>
            <a:r>
              <a:rPr dirty="0" sz="4300" spc="-520" b="1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dirty="0" sz="4300" spc="-490" b="1">
                <a:solidFill>
                  <a:srgbClr val="1B1B1B"/>
                </a:solidFill>
                <a:latin typeface="Verdana"/>
                <a:cs typeface="Verdana"/>
              </a:rPr>
              <a:t>?</a:t>
            </a:r>
            <a:endParaRPr sz="43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18287998" y="1028699"/>
                </a:moveTo>
                <a:lnTo>
                  <a:pt x="0" y="10286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"/>
                </a:lnTo>
                <a:close/>
              </a:path>
            </a:pathLst>
          </a:custGeom>
          <a:solidFill>
            <a:srgbClr val="FEEC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377608" y="8470272"/>
            <a:ext cx="1898014" cy="15513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5100"/>
              </a:lnSpc>
              <a:spcBef>
                <a:spcPts val="100"/>
              </a:spcBef>
            </a:pPr>
            <a:r>
              <a:rPr dirty="0" sz="2900" spc="-180">
                <a:solidFill>
                  <a:srgbClr val="1B1B1B"/>
                </a:solidFill>
                <a:latin typeface="Verdana"/>
                <a:cs typeface="Verdana"/>
              </a:rPr>
              <a:t>П</a:t>
            </a:r>
            <a:r>
              <a:rPr dirty="0" sz="2900" spc="-145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dirty="0" sz="2900" spc="-170">
                <a:solidFill>
                  <a:srgbClr val="1B1B1B"/>
                </a:solidFill>
                <a:latin typeface="Verdana"/>
                <a:cs typeface="Verdana"/>
              </a:rPr>
              <a:t>л</a:t>
            </a:r>
            <a:r>
              <a:rPr dirty="0" sz="2900" spc="-160">
                <a:solidFill>
                  <a:srgbClr val="1B1B1B"/>
                </a:solidFill>
                <a:latin typeface="Verdana"/>
                <a:cs typeface="Verdana"/>
              </a:rPr>
              <a:t>ь</a:t>
            </a:r>
            <a:r>
              <a:rPr dirty="0" sz="2900" spc="-80">
                <a:solidFill>
                  <a:srgbClr val="1B1B1B"/>
                </a:solidFill>
                <a:latin typeface="Verdana"/>
                <a:cs typeface="Verdana"/>
              </a:rPr>
              <a:t>з</a:t>
            </a:r>
            <a:r>
              <a:rPr dirty="0" sz="2900" spc="-280">
                <a:solidFill>
                  <a:srgbClr val="1B1B1B"/>
                </a:solidFill>
                <a:latin typeface="Verdana"/>
                <a:cs typeface="Verdana"/>
              </a:rPr>
              <a:t>у</a:t>
            </a:r>
            <a:r>
              <a:rPr dirty="0" sz="2900" spc="-180">
                <a:solidFill>
                  <a:srgbClr val="1B1B1B"/>
                </a:solidFill>
                <a:latin typeface="Verdana"/>
                <a:cs typeface="Verdana"/>
              </a:rPr>
              <a:t>ю</a:t>
            </a:r>
            <a:r>
              <a:rPr dirty="0" sz="2900" spc="-80">
                <a:solidFill>
                  <a:srgbClr val="1B1B1B"/>
                </a:solidFill>
                <a:latin typeface="Verdana"/>
                <a:cs typeface="Verdana"/>
              </a:rPr>
              <a:t>т</a:t>
            </a:r>
            <a:r>
              <a:rPr dirty="0" sz="2900" spc="-75">
                <a:solidFill>
                  <a:srgbClr val="1B1B1B"/>
                </a:solidFill>
                <a:latin typeface="Verdana"/>
                <a:cs typeface="Verdana"/>
              </a:rPr>
              <a:t>с  </a:t>
            </a:r>
            <a:r>
              <a:rPr dirty="0" sz="2900" spc="-195">
                <a:solidFill>
                  <a:srgbClr val="1B1B1B"/>
                </a:solidFill>
                <a:latin typeface="Verdana"/>
                <a:cs typeface="Verdana"/>
              </a:rPr>
              <a:t>я</a:t>
            </a:r>
            <a:endParaRPr sz="29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520"/>
              </a:spcBef>
            </a:pPr>
            <a:r>
              <a:rPr dirty="0" sz="2900" spc="-225">
                <a:solidFill>
                  <a:srgbClr val="1B1B1B"/>
                </a:solidFill>
                <a:latin typeface="Verdana"/>
                <a:cs typeface="Verdana"/>
              </a:rPr>
              <a:t>95%</a:t>
            </a:r>
            <a:endParaRPr sz="29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00760" y="1520880"/>
            <a:ext cx="2050414" cy="15513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15100"/>
              </a:lnSpc>
              <a:spcBef>
                <a:spcPts val="100"/>
              </a:spcBef>
            </a:pPr>
            <a:r>
              <a:rPr dirty="0" sz="2900" spc="-140">
                <a:solidFill>
                  <a:srgbClr val="1B1B1B"/>
                </a:solidFill>
                <a:latin typeface="Verdana"/>
                <a:cs typeface="Verdana"/>
              </a:rPr>
              <a:t>Не </a:t>
            </a:r>
            <a:r>
              <a:rPr dirty="0" sz="2900" spc="-135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dirty="0" sz="2900" spc="-195">
                <a:solidFill>
                  <a:srgbClr val="1B1B1B"/>
                </a:solidFill>
                <a:latin typeface="Verdana"/>
                <a:cs typeface="Verdana"/>
              </a:rPr>
              <a:t>п</a:t>
            </a:r>
            <a:r>
              <a:rPr dirty="0" sz="2900" spc="-145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dirty="0" sz="2900" spc="-170">
                <a:solidFill>
                  <a:srgbClr val="1B1B1B"/>
                </a:solidFill>
                <a:latin typeface="Verdana"/>
                <a:cs typeface="Verdana"/>
              </a:rPr>
              <a:t>л</a:t>
            </a:r>
            <a:r>
              <a:rPr dirty="0" sz="2900" spc="-160">
                <a:solidFill>
                  <a:srgbClr val="1B1B1B"/>
                </a:solidFill>
                <a:latin typeface="Verdana"/>
                <a:cs typeface="Verdana"/>
              </a:rPr>
              <a:t>ь</a:t>
            </a:r>
            <a:r>
              <a:rPr dirty="0" sz="2900" spc="-80">
                <a:solidFill>
                  <a:srgbClr val="1B1B1B"/>
                </a:solidFill>
                <a:latin typeface="Verdana"/>
                <a:cs typeface="Verdana"/>
              </a:rPr>
              <a:t>з</a:t>
            </a:r>
            <a:r>
              <a:rPr dirty="0" sz="2900" spc="-280">
                <a:solidFill>
                  <a:srgbClr val="1B1B1B"/>
                </a:solidFill>
                <a:latin typeface="Verdana"/>
                <a:cs typeface="Verdana"/>
              </a:rPr>
              <a:t>у</a:t>
            </a:r>
            <a:r>
              <a:rPr dirty="0" sz="2900" spc="-180">
                <a:solidFill>
                  <a:srgbClr val="1B1B1B"/>
                </a:solidFill>
                <a:latin typeface="Verdana"/>
                <a:cs typeface="Verdana"/>
              </a:rPr>
              <a:t>ю</a:t>
            </a:r>
            <a:r>
              <a:rPr dirty="0" sz="2900" spc="-80">
                <a:solidFill>
                  <a:srgbClr val="1B1B1B"/>
                </a:solidFill>
                <a:latin typeface="Verdana"/>
                <a:cs typeface="Verdana"/>
              </a:rPr>
              <a:t>т</a:t>
            </a:r>
            <a:r>
              <a:rPr dirty="0" sz="2900" spc="-100">
                <a:solidFill>
                  <a:srgbClr val="1B1B1B"/>
                </a:solidFill>
                <a:latin typeface="Verdana"/>
                <a:cs typeface="Verdana"/>
              </a:rPr>
              <a:t>с</a:t>
            </a:r>
            <a:r>
              <a:rPr dirty="0" sz="2900" spc="-140">
                <a:solidFill>
                  <a:srgbClr val="1B1B1B"/>
                </a:solidFill>
                <a:latin typeface="Verdana"/>
                <a:cs typeface="Verdana"/>
              </a:rPr>
              <a:t>я  </a:t>
            </a:r>
            <a:r>
              <a:rPr dirty="0" sz="2900" spc="-280">
                <a:solidFill>
                  <a:srgbClr val="1B1B1B"/>
                </a:solidFill>
                <a:latin typeface="Verdana"/>
                <a:cs typeface="Verdana"/>
              </a:rPr>
              <a:t>5%</a:t>
            </a:r>
            <a:endParaRPr sz="29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030059" y="2812538"/>
            <a:ext cx="5492115" cy="5480050"/>
            <a:chOff x="6030059" y="2812538"/>
            <a:chExt cx="5492115" cy="5480050"/>
          </a:xfrm>
        </p:grpSpPr>
        <p:sp>
          <p:nvSpPr>
            <p:cNvPr id="6" name="object 6"/>
            <p:cNvSpPr/>
            <p:nvPr/>
          </p:nvSpPr>
          <p:spPr>
            <a:xfrm>
              <a:off x="6030059" y="2818359"/>
              <a:ext cx="5492115" cy="5473700"/>
            </a:xfrm>
            <a:custGeom>
              <a:avLst/>
              <a:gdLst/>
              <a:ahLst/>
              <a:cxnLst/>
              <a:rect l="l" t="t" r="r" b="b"/>
              <a:pathLst>
                <a:path w="5492115" h="5473700">
                  <a:moveTo>
                    <a:pt x="5492027" y="2743199"/>
                  </a:moveTo>
                  <a:lnTo>
                    <a:pt x="2746014" y="2743199"/>
                  </a:lnTo>
                  <a:lnTo>
                    <a:pt x="2746014" y="0"/>
                  </a:lnTo>
                  <a:lnTo>
                    <a:pt x="2891385" y="0"/>
                  </a:lnTo>
                  <a:lnTo>
                    <a:pt x="2939433" y="12699"/>
                  </a:lnTo>
                  <a:lnTo>
                    <a:pt x="3034870" y="12699"/>
                  </a:lnTo>
                  <a:lnTo>
                    <a:pt x="3082245" y="25399"/>
                  </a:lnTo>
                  <a:lnTo>
                    <a:pt x="3129381" y="25399"/>
                  </a:lnTo>
                  <a:lnTo>
                    <a:pt x="3176271" y="38099"/>
                  </a:lnTo>
                  <a:lnTo>
                    <a:pt x="3222908" y="38099"/>
                  </a:lnTo>
                  <a:lnTo>
                    <a:pt x="3315393" y="63499"/>
                  </a:lnTo>
                  <a:lnTo>
                    <a:pt x="3361227" y="63499"/>
                  </a:lnTo>
                  <a:lnTo>
                    <a:pt x="3586014" y="126999"/>
                  </a:lnTo>
                  <a:lnTo>
                    <a:pt x="3630044" y="152399"/>
                  </a:lnTo>
                  <a:lnTo>
                    <a:pt x="3760150" y="190499"/>
                  </a:lnTo>
                  <a:lnTo>
                    <a:pt x="3802832" y="215899"/>
                  </a:lnTo>
                  <a:lnTo>
                    <a:pt x="3845159" y="228599"/>
                  </a:lnTo>
                  <a:lnTo>
                    <a:pt x="3887124" y="253999"/>
                  </a:lnTo>
                  <a:lnTo>
                    <a:pt x="3928719" y="266699"/>
                  </a:lnTo>
                  <a:lnTo>
                    <a:pt x="3969938" y="292099"/>
                  </a:lnTo>
                  <a:lnTo>
                    <a:pt x="4010771" y="304799"/>
                  </a:lnTo>
                  <a:lnTo>
                    <a:pt x="4130895" y="380999"/>
                  </a:lnTo>
                  <a:lnTo>
                    <a:pt x="4170119" y="393699"/>
                  </a:lnTo>
                  <a:lnTo>
                    <a:pt x="4247298" y="444499"/>
                  </a:lnTo>
                  <a:lnTo>
                    <a:pt x="4322737" y="495299"/>
                  </a:lnTo>
                  <a:lnTo>
                    <a:pt x="4396376" y="546099"/>
                  </a:lnTo>
                  <a:lnTo>
                    <a:pt x="4432503" y="584199"/>
                  </a:lnTo>
                  <a:lnTo>
                    <a:pt x="4503335" y="634999"/>
                  </a:lnTo>
                  <a:lnTo>
                    <a:pt x="4538025" y="660399"/>
                  </a:lnTo>
                  <a:lnTo>
                    <a:pt x="4572222" y="698499"/>
                  </a:lnTo>
                  <a:lnTo>
                    <a:pt x="4605919" y="723899"/>
                  </a:lnTo>
                  <a:lnTo>
                    <a:pt x="4639107" y="761999"/>
                  </a:lnTo>
                  <a:lnTo>
                    <a:pt x="4671780" y="787399"/>
                  </a:lnTo>
                  <a:lnTo>
                    <a:pt x="4703930" y="825499"/>
                  </a:lnTo>
                  <a:lnTo>
                    <a:pt x="4735551" y="850899"/>
                  </a:lnTo>
                  <a:lnTo>
                    <a:pt x="4766635" y="888999"/>
                  </a:lnTo>
                  <a:lnTo>
                    <a:pt x="4797174" y="914399"/>
                  </a:lnTo>
                  <a:lnTo>
                    <a:pt x="4827162" y="952499"/>
                  </a:lnTo>
                  <a:lnTo>
                    <a:pt x="4856591" y="990599"/>
                  </a:lnTo>
                  <a:lnTo>
                    <a:pt x="4885453" y="1028699"/>
                  </a:lnTo>
                  <a:lnTo>
                    <a:pt x="4913742" y="1066799"/>
                  </a:lnTo>
                  <a:lnTo>
                    <a:pt x="4941451" y="1092199"/>
                  </a:lnTo>
                  <a:lnTo>
                    <a:pt x="4968571" y="1130299"/>
                  </a:lnTo>
                  <a:lnTo>
                    <a:pt x="4995096" y="1168399"/>
                  </a:lnTo>
                  <a:lnTo>
                    <a:pt x="5021019" y="1206499"/>
                  </a:lnTo>
                  <a:lnTo>
                    <a:pt x="5046332" y="1244599"/>
                  </a:lnTo>
                  <a:lnTo>
                    <a:pt x="5071027" y="1282699"/>
                  </a:lnTo>
                  <a:lnTo>
                    <a:pt x="5095099" y="1320799"/>
                  </a:lnTo>
                  <a:lnTo>
                    <a:pt x="5118538" y="1358899"/>
                  </a:lnTo>
                  <a:lnTo>
                    <a:pt x="5141339" y="1396999"/>
                  </a:lnTo>
                  <a:lnTo>
                    <a:pt x="5163493" y="1447799"/>
                  </a:lnTo>
                  <a:lnTo>
                    <a:pt x="5184994" y="1485899"/>
                  </a:lnTo>
                  <a:lnTo>
                    <a:pt x="5205834" y="1523999"/>
                  </a:lnTo>
                  <a:lnTo>
                    <a:pt x="5226006" y="1562099"/>
                  </a:lnTo>
                  <a:lnTo>
                    <a:pt x="5245503" y="1612899"/>
                  </a:lnTo>
                  <a:lnTo>
                    <a:pt x="5264317" y="1650999"/>
                  </a:lnTo>
                  <a:lnTo>
                    <a:pt x="5282441" y="1689099"/>
                  </a:lnTo>
                  <a:lnTo>
                    <a:pt x="5299868" y="1739899"/>
                  </a:lnTo>
                  <a:lnTo>
                    <a:pt x="5316590" y="1777999"/>
                  </a:lnTo>
                  <a:lnTo>
                    <a:pt x="5332601" y="1828799"/>
                  </a:lnTo>
                  <a:lnTo>
                    <a:pt x="5347893" y="1866899"/>
                  </a:lnTo>
                  <a:lnTo>
                    <a:pt x="5362459" y="1904999"/>
                  </a:lnTo>
                  <a:lnTo>
                    <a:pt x="5376291" y="1955799"/>
                  </a:lnTo>
                  <a:lnTo>
                    <a:pt x="5389382" y="2006599"/>
                  </a:lnTo>
                  <a:lnTo>
                    <a:pt x="5401725" y="2044699"/>
                  </a:lnTo>
                  <a:lnTo>
                    <a:pt x="5413312" y="2095499"/>
                  </a:lnTo>
                  <a:lnTo>
                    <a:pt x="5424137" y="2133599"/>
                  </a:lnTo>
                  <a:lnTo>
                    <a:pt x="5434192" y="2184399"/>
                  </a:lnTo>
                  <a:lnTo>
                    <a:pt x="5443470" y="2235199"/>
                  </a:lnTo>
                  <a:lnTo>
                    <a:pt x="5451964" y="2273299"/>
                  </a:lnTo>
                  <a:lnTo>
                    <a:pt x="5459665" y="2324099"/>
                  </a:lnTo>
                  <a:lnTo>
                    <a:pt x="5466568" y="2374899"/>
                  </a:lnTo>
                  <a:lnTo>
                    <a:pt x="5472664" y="2425699"/>
                  </a:lnTo>
                  <a:lnTo>
                    <a:pt x="5477947" y="2463799"/>
                  </a:lnTo>
                  <a:lnTo>
                    <a:pt x="5482408" y="2514599"/>
                  </a:lnTo>
                  <a:lnTo>
                    <a:pt x="5486042" y="2565399"/>
                  </a:lnTo>
                  <a:lnTo>
                    <a:pt x="5488830" y="2616199"/>
                  </a:lnTo>
                  <a:lnTo>
                    <a:pt x="5490764" y="2666999"/>
                  </a:lnTo>
                  <a:lnTo>
                    <a:pt x="5491851" y="2705099"/>
                  </a:lnTo>
                  <a:lnTo>
                    <a:pt x="5492027" y="2730499"/>
                  </a:lnTo>
                  <a:lnTo>
                    <a:pt x="5492027" y="2743199"/>
                  </a:lnTo>
                  <a:close/>
                </a:path>
                <a:path w="5492115" h="5473700">
                  <a:moveTo>
                    <a:pt x="3107653" y="5473699"/>
                  </a:moveTo>
                  <a:lnTo>
                    <a:pt x="2395693" y="5473699"/>
                  </a:lnTo>
                  <a:lnTo>
                    <a:pt x="2349493" y="5460999"/>
                  </a:lnTo>
                  <a:lnTo>
                    <a:pt x="2303497" y="5460999"/>
                  </a:lnTo>
                  <a:lnTo>
                    <a:pt x="2212151" y="5435599"/>
                  </a:lnTo>
                  <a:lnTo>
                    <a:pt x="2166816" y="5435599"/>
                  </a:lnTo>
                  <a:lnTo>
                    <a:pt x="1813329" y="5333999"/>
                  </a:lnTo>
                  <a:lnTo>
                    <a:pt x="1770414" y="5308599"/>
                  </a:lnTo>
                  <a:lnTo>
                    <a:pt x="1685521" y="5283199"/>
                  </a:lnTo>
                  <a:lnTo>
                    <a:pt x="1643559" y="5257799"/>
                  </a:lnTo>
                  <a:lnTo>
                    <a:pt x="1601930" y="5245099"/>
                  </a:lnTo>
                  <a:lnTo>
                    <a:pt x="1560643" y="5219699"/>
                  </a:lnTo>
                  <a:lnTo>
                    <a:pt x="1519707" y="5206999"/>
                  </a:lnTo>
                  <a:lnTo>
                    <a:pt x="1438916" y="5156199"/>
                  </a:lnTo>
                  <a:lnTo>
                    <a:pt x="1399078" y="5143499"/>
                  </a:lnTo>
                  <a:lnTo>
                    <a:pt x="1281891" y="5067299"/>
                  </a:lnTo>
                  <a:lnTo>
                    <a:pt x="1205787" y="5016499"/>
                  </a:lnTo>
                  <a:lnTo>
                    <a:pt x="1131375" y="4965699"/>
                  </a:lnTo>
                  <a:lnTo>
                    <a:pt x="1058720" y="4914899"/>
                  </a:lnTo>
                  <a:lnTo>
                    <a:pt x="1023072" y="4889499"/>
                  </a:lnTo>
                  <a:lnTo>
                    <a:pt x="987887" y="4851399"/>
                  </a:lnTo>
                  <a:lnTo>
                    <a:pt x="953173" y="4825999"/>
                  </a:lnTo>
                  <a:lnTo>
                    <a:pt x="918940" y="4800599"/>
                  </a:lnTo>
                  <a:lnTo>
                    <a:pt x="885194" y="4762499"/>
                  </a:lnTo>
                  <a:lnTo>
                    <a:pt x="851945" y="4737099"/>
                  </a:lnTo>
                  <a:lnTo>
                    <a:pt x="819199" y="4698999"/>
                  </a:lnTo>
                  <a:lnTo>
                    <a:pt x="786966" y="4673599"/>
                  </a:lnTo>
                  <a:lnTo>
                    <a:pt x="755253" y="4635499"/>
                  </a:lnTo>
                  <a:lnTo>
                    <a:pt x="724069" y="4610099"/>
                  </a:lnTo>
                  <a:lnTo>
                    <a:pt x="693421" y="4571999"/>
                  </a:lnTo>
                  <a:lnTo>
                    <a:pt x="663317" y="4533899"/>
                  </a:lnTo>
                  <a:lnTo>
                    <a:pt x="633767" y="4495799"/>
                  </a:lnTo>
                  <a:lnTo>
                    <a:pt x="604777" y="4470399"/>
                  </a:lnTo>
                  <a:lnTo>
                    <a:pt x="576357" y="4432299"/>
                  </a:lnTo>
                  <a:lnTo>
                    <a:pt x="548513" y="4394199"/>
                  </a:lnTo>
                  <a:lnTo>
                    <a:pt x="521255" y="4356099"/>
                  </a:lnTo>
                  <a:lnTo>
                    <a:pt x="494590" y="4317999"/>
                  </a:lnTo>
                  <a:lnTo>
                    <a:pt x="468526" y="4279899"/>
                  </a:lnTo>
                  <a:lnTo>
                    <a:pt x="443072" y="4241799"/>
                  </a:lnTo>
                  <a:lnTo>
                    <a:pt x="418236" y="4203699"/>
                  </a:lnTo>
                  <a:lnTo>
                    <a:pt x="394025" y="4165599"/>
                  </a:lnTo>
                  <a:lnTo>
                    <a:pt x="370448" y="4127499"/>
                  </a:lnTo>
                  <a:lnTo>
                    <a:pt x="347514" y="4089399"/>
                  </a:lnTo>
                  <a:lnTo>
                    <a:pt x="325229" y="4038599"/>
                  </a:lnTo>
                  <a:lnTo>
                    <a:pt x="303603" y="4000499"/>
                  </a:lnTo>
                  <a:lnTo>
                    <a:pt x="282643" y="3962399"/>
                  </a:lnTo>
                  <a:lnTo>
                    <a:pt x="262357" y="3924299"/>
                  </a:lnTo>
                  <a:lnTo>
                    <a:pt x="242754" y="3873499"/>
                  </a:lnTo>
                  <a:lnTo>
                    <a:pt x="223842" y="3835399"/>
                  </a:lnTo>
                  <a:lnTo>
                    <a:pt x="205628" y="3784599"/>
                  </a:lnTo>
                  <a:lnTo>
                    <a:pt x="188121" y="3746499"/>
                  </a:lnTo>
                  <a:lnTo>
                    <a:pt x="171329" y="3708399"/>
                  </a:lnTo>
                  <a:lnTo>
                    <a:pt x="155261" y="3657599"/>
                  </a:lnTo>
                  <a:lnTo>
                    <a:pt x="139923" y="3606799"/>
                  </a:lnTo>
                  <a:lnTo>
                    <a:pt x="125325" y="3568699"/>
                  </a:lnTo>
                  <a:lnTo>
                    <a:pt x="111474" y="3517899"/>
                  </a:lnTo>
                  <a:lnTo>
                    <a:pt x="98379" y="3479799"/>
                  </a:lnTo>
                  <a:lnTo>
                    <a:pt x="86048" y="3428999"/>
                  </a:lnTo>
                  <a:lnTo>
                    <a:pt x="74488" y="3378199"/>
                  </a:lnTo>
                  <a:lnTo>
                    <a:pt x="63708" y="3340099"/>
                  </a:lnTo>
                  <a:lnTo>
                    <a:pt x="53716" y="3289299"/>
                  </a:lnTo>
                  <a:lnTo>
                    <a:pt x="44555" y="3238499"/>
                  </a:lnTo>
                  <a:lnTo>
                    <a:pt x="36259" y="3187699"/>
                  </a:lnTo>
                  <a:lnTo>
                    <a:pt x="28822" y="3149599"/>
                  </a:lnTo>
                  <a:lnTo>
                    <a:pt x="22240" y="3098799"/>
                  </a:lnTo>
                  <a:lnTo>
                    <a:pt x="16506" y="3047999"/>
                  </a:lnTo>
                  <a:lnTo>
                    <a:pt x="11617" y="2997199"/>
                  </a:lnTo>
                  <a:lnTo>
                    <a:pt x="7566" y="2959099"/>
                  </a:lnTo>
                  <a:lnTo>
                    <a:pt x="4348" y="2908299"/>
                  </a:lnTo>
                  <a:lnTo>
                    <a:pt x="1958" y="2857499"/>
                  </a:lnTo>
                  <a:lnTo>
                    <a:pt x="391" y="2806699"/>
                  </a:lnTo>
                  <a:lnTo>
                    <a:pt x="0" y="2781299"/>
                  </a:lnTo>
                  <a:lnTo>
                    <a:pt x="0" y="2692399"/>
                  </a:lnTo>
                  <a:lnTo>
                    <a:pt x="2246" y="2628899"/>
                  </a:lnTo>
                  <a:lnTo>
                    <a:pt x="4714" y="2578099"/>
                  </a:lnTo>
                  <a:lnTo>
                    <a:pt x="7974" y="2527299"/>
                  </a:lnTo>
                  <a:lnTo>
                    <a:pt x="12020" y="2489199"/>
                  </a:lnTo>
                  <a:lnTo>
                    <a:pt x="16846" y="2438399"/>
                  </a:lnTo>
                  <a:lnTo>
                    <a:pt x="22448" y="2387599"/>
                  </a:lnTo>
                  <a:lnTo>
                    <a:pt x="28821" y="2349499"/>
                  </a:lnTo>
                  <a:lnTo>
                    <a:pt x="35958" y="2298699"/>
                  </a:lnTo>
                  <a:lnTo>
                    <a:pt x="43856" y="2260599"/>
                  </a:lnTo>
                  <a:lnTo>
                    <a:pt x="52508" y="2209799"/>
                  </a:lnTo>
                  <a:lnTo>
                    <a:pt x="61909" y="2158999"/>
                  </a:lnTo>
                  <a:lnTo>
                    <a:pt x="72055" y="2120899"/>
                  </a:lnTo>
                  <a:lnTo>
                    <a:pt x="82939" y="2070099"/>
                  </a:lnTo>
                  <a:lnTo>
                    <a:pt x="94557" y="2031999"/>
                  </a:lnTo>
                  <a:lnTo>
                    <a:pt x="106903" y="1981199"/>
                  </a:lnTo>
                  <a:lnTo>
                    <a:pt x="119973" y="1943099"/>
                  </a:lnTo>
                  <a:lnTo>
                    <a:pt x="133760" y="1904999"/>
                  </a:lnTo>
                  <a:lnTo>
                    <a:pt x="148260" y="1854199"/>
                  </a:lnTo>
                  <a:lnTo>
                    <a:pt x="163467" y="1816099"/>
                  </a:lnTo>
                  <a:lnTo>
                    <a:pt x="179376" y="1765299"/>
                  </a:lnTo>
                  <a:lnTo>
                    <a:pt x="195983" y="1727199"/>
                  </a:lnTo>
                  <a:lnTo>
                    <a:pt x="213281" y="1689099"/>
                  </a:lnTo>
                  <a:lnTo>
                    <a:pt x="231265" y="1638299"/>
                  </a:lnTo>
                  <a:lnTo>
                    <a:pt x="249930" y="1600199"/>
                  </a:lnTo>
                  <a:lnTo>
                    <a:pt x="269272" y="1562099"/>
                  </a:lnTo>
                  <a:lnTo>
                    <a:pt x="289284" y="1523999"/>
                  </a:lnTo>
                  <a:lnTo>
                    <a:pt x="309961" y="1473199"/>
                  </a:lnTo>
                  <a:lnTo>
                    <a:pt x="331299" y="1435099"/>
                  </a:lnTo>
                  <a:lnTo>
                    <a:pt x="353292" y="1396999"/>
                  </a:lnTo>
                  <a:lnTo>
                    <a:pt x="375934" y="1358899"/>
                  </a:lnTo>
                  <a:lnTo>
                    <a:pt x="399221" y="1320799"/>
                  </a:lnTo>
                  <a:lnTo>
                    <a:pt x="423146" y="1282699"/>
                  </a:lnTo>
                  <a:lnTo>
                    <a:pt x="447706" y="1244599"/>
                  </a:lnTo>
                  <a:lnTo>
                    <a:pt x="472895" y="1206499"/>
                  </a:lnTo>
                  <a:lnTo>
                    <a:pt x="498707" y="1168399"/>
                  </a:lnTo>
                  <a:lnTo>
                    <a:pt x="525137" y="1130299"/>
                  </a:lnTo>
                  <a:lnTo>
                    <a:pt x="552180" y="1092199"/>
                  </a:lnTo>
                  <a:lnTo>
                    <a:pt x="579830" y="1054099"/>
                  </a:lnTo>
                  <a:lnTo>
                    <a:pt x="608084" y="1028699"/>
                  </a:lnTo>
                  <a:lnTo>
                    <a:pt x="636934" y="990599"/>
                  </a:lnTo>
                  <a:lnTo>
                    <a:pt x="666376" y="952499"/>
                  </a:lnTo>
                  <a:lnTo>
                    <a:pt x="696406" y="914399"/>
                  </a:lnTo>
                  <a:lnTo>
                    <a:pt x="727016" y="888999"/>
                  </a:lnTo>
                  <a:lnTo>
                    <a:pt x="758203" y="850899"/>
                  </a:lnTo>
                  <a:lnTo>
                    <a:pt x="789961" y="812799"/>
                  </a:lnTo>
                  <a:lnTo>
                    <a:pt x="822284" y="787399"/>
                  </a:lnTo>
                  <a:lnTo>
                    <a:pt x="855168" y="749299"/>
                  </a:lnTo>
                  <a:lnTo>
                    <a:pt x="888608" y="723899"/>
                  </a:lnTo>
                  <a:lnTo>
                    <a:pt x="922597" y="698499"/>
                  </a:lnTo>
                  <a:lnTo>
                    <a:pt x="957131" y="660399"/>
                  </a:lnTo>
                  <a:lnTo>
                    <a:pt x="992204" y="634999"/>
                  </a:lnTo>
                  <a:lnTo>
                    <a:pt x="1027812" y="609599"/>
                  </a:lnTo>
                  <a:lnTo>
                    <a:pt x="1063949" y="571499"/>
                  </a:lnTo>
                  <a:lnTo>
                    <a:pt x="1137788" y="520699"/>
                  </a:lnTo>
                  <a:lnTo>
                    <a:pt x="1213681" y="469899"/>
                  </a:lnTo>
                  <a:lnTo>
                    <a:pt x="1291585" y="419099"/>
                  </a:lnTo>
                  <a:lnTo>
                    <a:pt x="1371458" y="368299"/>
                  </a:lnTo>
                  <a:lnTo>
                    <a:pt x="1453258" y="317499"/>
                  </a:lnTo>
                  <a:lnTo>
                    <a:pt x="1494868" y="304799"/>
                  </a:lnTo>
                  <a:lnTo>
                    <a:pt x="1579480" y="253999"/>
                  </a:lnTo>
                  <a:lnTo>
                    <a:pt x="1622472" y="241299"/>
                  </a:lnTo>
                  <a:lnTo>
                    <a:pt x="1665914" y="215899"/>
                  </a:lnTo>
                  <a:lnTo>
                    <a:pt x="1754129" y="190499"/>
                  </a:lnTo>
                  <a:lnTo>
                    <a:pt x="1798891" y="165099"/>
                  </a:lnTo>
                  <a:lnTo>
                    <a:pt x="2029036" y="101599"/>
                  </a:lnTo>
                  <a:lnTo>
                    <a:pt x="2746014" y="2743199"/>
                  </a:lnTo>
                  <a:lnTo>
                    <a:pt x="5492027" y="2743199"/>
                  </a:lnTo>
                  <a:lnTo>
                    <a:pt x="5492027" y="2755899"/>
                  </a:lnTo>
                  <a:lnTo>
                    <a:pt x="5491506" y="2806699"/>
                  </a:lnTo>
                  <a:lnTo>
                    <a:pt x="5490088" y="2857499"/>
                  </a:lnTo>
                  <a:lnTo>
                    <a:pt x="5487847" y="2908299"/>
                  </a:lnTo>
                  <a:lnTo>
                    <a:pt x="5484791" y="2946399"/>
                  </a:lnTo>
                  <a:lnTo>
                    <a:pt x="5480924" y="2997199"/>
                  </a:lnTo>
                  <a:lnTo>
                    <a:pt x="5476255" y="3047999"/>
                  </a:lnTo>
                  <a:lnTo>
                    <a:pt x="5470788" y="3086099"/>
                  </a:lnTo>
                  <a:lnTo>
                    <a:pt x="5464530" y="3136899"/>
                  </a:lnTo>
                  <a:lnTo>
                    <a:pt x="5457489" y="3187699"/>
                  </a:lnTo>
                  <a:lnTo>
                    <a:pt x="5449669" y="3225799"/>
                  </a:lnTo>
                  <a:lnTo>
                    <a:pt x="5441077" y="3276599"/>
                  </a:lnTo>
                  <a:lnTo>
                    <a:pt x="5431720" y="3327399"/>
                  </a:lnTo>
                  <a:lnTo>
                    <a:pt x="5421603" y="3365499"/>
                  </a:lnTo>
                  <a:lnTo>
                    <a:pt x="5410734" y="3416299"/>
                  </a:lnTo>
                  <a:lnTo>
                    <a:pt x="5399118" y="3454399"/>
                  </a:lnTo>
                  <a:lnTo>
                    <a:pt x="5386762" y="3505199"/>
                  </a:lnTo>
                  <a:lnTo>
                    <a:pt x="5373673" y="3543299"/>
                  </a:lnTo>
                  <a:lnTo>
                    <a:pt x="5359855" y="3594099"/>
                  </a:lnTo>
                  <a:lnTo>
                    <a:pt x="5345317" y="3632199"/>
                  </a:lnTo>
                  <a:lnTo>
                    <a:pt x="5330063" y="3682999"/>
                  </a:lnTo>
                  <a:lnTo>
                    <a:pt x="5314101" y="3721099"/>
                  </a:lnTo>
                  <a:lnTo>
                    <a:pt x="5297436" y="3759199"/>
                  </a:lnTo>
                  <a:lnTo>
                    <a:pt x="5280076" y="3809999"/>
                  </a:lnTo>
                  <a:lnTo>
                    <a:pt x="5262026" y="3848099"/>
                  </a:lnTo>
                  <a:lnTo>
                    <a:pt x="5243292" y="3886199"/>
                  </a:lnTo>
                  <a:lnTo>
                    <a:pt x="5223882" y="3936999"/>
                  </a:lnTo>
                  <a:lnTo>
                    <a:pt x="5203801" y="3975099"/>
                  </a:lnTo>
                  <a:lnTo>
                    <a:pt x="5183055" y="4013199"/>
                  </a:lnTo>
                  <a:lnTo>
                    <a:pt x="5161651" y="4051299"/>
                  </a:lnTo>
                  <a:lnTo>
                    <a:pt x="5139596" y="4089399"/>
                  </a:lnTo>
                  <a:lnTo>
                    <a:pt x="5116895" y="4127499"/>
                  </a:lnTo>
                  <a:lnTo>
                    <a:pt x="5093555" y="4165599"/>
                  </a:lnTo>
                  <a:lnTo>
                    <a:pt x="5069582" y="4216399"/>
                  </a:lnTo>
                  <a:lnTo>
                    <a:pt x="5044983" y="4254499"/>
                  </a:lnTo>
                  <a:lnTo>
                    <a:pt x="5019763" y="4292599"/>
                  </a:lnTo>
                  <a:lnTo>
                    <a:pt x="4993930" y="4317999"/>
                  </a:lnTo>
                  <a:lnTo>
                    <a:pt x="4967489" y="4356099"/>
                  </a:lnTo>
                  <a:lnTo>
                    <a:pt x="4940447" y="4394199"/>
                  </a:lnTo>
                  <a:lnTo>
                    <a:pt x="4912810" y="4432299"/>
                  </a:lnTo>
                  <a:lnTo>
                    <a:pt x="4884584" y="4470399"/>
                  </a:lnTo>
                  <a:lnTo>
                    <a:pt x="4855776" y="4508499"/>
                  </a:lnTo>
                  <a:lnTo>
                    <a:pt x="4826392" y="4533899"/>
                  </a:lnTo>
                  <a:lnTo>
                    <a:pt x="4796439" y="4571999"/>
                  </a:lnTo>
                  <a:lnTo>
                    <a:pt x="4765922" y="4610099"/>
                  </a:lnTo>
                  <a:lnTo>
                    <a:pt x="4734848" y="4635499"/>
                  </a:lnTo>
                  <a:lnTo>
                    <a:pt x="4703223" y="4673599"/>
                  </a:lnTo>
                  <a:lnTo>
                    <a:pt x="4671054" y="4698999"/>
                  </a:lnTo>
                  <a:lnTo>
                    <a:pt x="4638347" y="4737099"/>
                  </a:lnTo>
                  <a:lnTo>
                    <a:pt x="4605108" y="4762499"/>
                  </a:lnTo>
                  <a:lnTo>
                    <a:pt x="4571344" y="4800599"/>
                  </a:lnTo>
                  <a:lnTo>
                    <a:pt x="4537060" y="4825999"/>
                  </a:lnTo>
                  <a:lnTo>
                    <a:pt x="4502264" y="4864099"/>
                  </a:lnTo>
                  <a:lnTo>
                    <a:pt x="4466962" y="4889499"/>
                  </a:lnTo>
                  <a:lnTo>
                    <a:pt x="4431159" y="4914899"/>
                  </a:lnTo>
                  <a:lnTo>
                    <a:pt x="4358078" y="4965699"/>
                  </a:lnTo>
                  <a:lnTo>
                    <a:pt x="4283072" y="5016499"/>
                  </a:lnTo>
                  <a:lnTo>
                    <a:pt x="4206192" y="5067299"/>
                  </a:lnTo>
                  <a:lnTo>
                    <a:pt x="4127488" y="5118099"/>
                  </a:lnTo>
                  <a:lnTo>
                    <a:pt x="4047011" y="5168899"/>
                  </a:lnTo>
                  <a:lnTo>
                    <a:pt x="4006123" y="5181599"/>
                  </a:lnTo>
                  <a:lnTo>
                    <a:pt x="3923081" y="5232399"/>
                  </a:lnTo>
                  <a:lnTo>
                    <a:pt x="3880939" y="5245099"/>
                  </a:lnTo>
                  <a:lnTo>
                    <a:pt x="3838392" y="5270499"/>
                  </a:lnTo>
                  <a:lnTo>
                    <a:pt x="3752106" y="5295899"/>
                  </a:lnTo>
                  <a:lnTo>
                    <a:pt x="3708381" y="5321299"/>
                  </a:lnTo>
                  <a:lnTo>
                    <a:pt x="3574948" y="5359399"/>
                  </a:lnTo>
                  <a:lnTo>
                    <a:pt x="3529740" y="5384799"/>
                  </a:lnTo>
                  <a:lnTo>
                    <a:pt x="3438265" y="5410199"/>
                  </a:lnTo>
                  <a:lnTo>
                    <a:pt x="3392011" y="5410199"/>
                  </a:lnTo>
                  <a:lnTo>
                    <a:pt x="3251259" y="5448299"/>
                  </a:lnTo>
                  <a:lnTo>
                    <a:pt x="3203699" y="5448299"/>
                  </a:lnTo>
                  <a:lnTo>
                    <a:pt x="3107653" y="5473699"/>
                  </a:lnTo>
                  <a:close/>
                </a:path>
              </a:pathLst>
            </a:custGeom>
            <a:solidFill>
              <a:srgbClr val="FEEC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927509" y="2812538"/>
              <a:ext cx="848994" cy="2746375"/>
            </a:xfrm>
            <a:custGeom>
              <a:avLst/>
              <a:gdLst/>
              <a:ahLst/>
              <a:cxnLst/>
              <a:rect l="l" t="t" r="r" b="b"/>
              <a:pathLst>
                <a:path w="848995" h="2746375">
                  <a:moveTo>
                    <a:pt x="848564" y="2746012"/>
                  </a:moveTo>
                  <a:lnTo>
                    <a:pt x="0" y="134398"/>
                  </a:lnTo>
                  <a:lnTo>
                    <a:pt x="48472" y="119143"/>
                  </a:lnTo>
                  <a:lnTo>
                    <a:pt x="97186" y="104797"/>
                  </a:lnTo>
                  <a:lnTo>
                    <a:pt x="146130" y="91361"/>
                  </a:lnTo>
                  <a:lnTo>
                    <a:pt x="195292" y="78837"/>
                  </a:lnTo>
                  <a:lnTo>
                    <a:pt x="244657" y="67228"/>
                  </a:lnTo>
                  <a:lnTo>
                    <a:pt x="294214" y="56536"/>
                  </a:lnTo>
                  <a:lnTo>
                    <a:pt x="343948" y="46762"/>
                  </a:lnTo>
                  <a:lnTo>
                    <a:pt x="393849" y="37909"/>
                  </a:lnTo>
                  <a:lnTo>
                    <a:pt x="443902" y="29979"/>
                  </a:lnTo>
                  <a:lnTo>
                    <a:pt x="494096" y="22973"/>
                  </a:lnTo>
                  <a:lnTo>
                    <a:pt x="544416" y="16895"/>
                  </a:lnTo>
                  <a:lnTo>
                    <a:pt x="594851" y="11745"/>
                  </a:lnTo>
                  <a:lnTo>
                    <a:pt x="645387" y="7526"/>
                  </a:lnTo>
                  <a:lnTo>
                    <a:pt x="696012" y="4240"/>
                  </a:lnTo>
                  <a:lnTo>
                    <a:pt x="746712" y="1889"/>
                  </a:lnTo>
                  <a:lnTo>
                    <a:pt x="797476" y="474"/>
                  </a:lnTo>
                  <a:lnTo>
                    <a:pt x="848240" y="0"/>
                  </a:lnTo>
                  <a:lnTo>
                    <a:pt x="848564" y="2745098"/>
                  </a:lnTo>
                  <a:lnTo>
                    <a:pt x="848564" y="2746012"/>
                  </a:lnTo>
                  <a:close/>
                </a:path>
              </a:pathLst>
            </a:custGeom>
            <a:solidFill>
              <a:srgbClr val="D0E9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776074" y="2812538"/>
              <a:ext cx="635" cy="2746375"/>
            </a:xfrm>
            <a:custGeom>
              <a:avLst/>
              <a:gdLst/>
              <a:ahLst/>
              <a:cxnLst/>
              <a:rect l="l" t="t" r="r" b="b"/>
              <a:pathLst>
                <a:path w="634" h="2746375">
                  <a:moveTo>
                    <a:pt x="0" y="2746013"/>
                  </a:moveTo>
                  <a:lnTo>
                    <a:pt x="0" y="0"/>
                  </a:lnTo>
                  <a:lnTo>
                    <a:pt x="274" y="0"/>
                  </a:lnTo>
                  <a:lnTo>
                    <a:pt x="0" y="2746013"/>
                  </a:lnTo>
                  <a:close/>
                </a:path>
              </a:pathLst>
            </a:custGeom>
            <a:solidFill>
              <a:srgbClr val="ACD5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776074" y="2812538"/>
              <a:ext cx="635" cy="2746375"/>
            </a:xfrm>
            <a:custGeom>
              <a:avLst/>
              <a:gdLst/>
              <a:ahLst/>
              <a:cxnLst/>
              <a:rect l="l" t="t" r="r" b="b"/>
              <a:pathLst>
                <a:path w="634" h="2746375">
                  <a:moveTo>
                    <a:pt x="0" y="2746013"/>
                  </a:moveTo>
                  <a:lnTo>
                    <a:pt x="0" y="0"/>
                  </a:lnTo>
                  <a:lnTo>
                    <a:pt x="274" y="0"/>
                  </a:lnTo>
                  <a:lnTo>
                    <a:pt x="0" y="2746013"/>
                  </a:lnTo>
                  <a:close/>
                </a:path>
              </a:pathLst>
            </a:custGeom>
            <a:solidFill>
              <a:srgbClr val="73C4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776074" y="2812538"/>
              <a:ext cx="635" cy="2746375"/>
            </a:xfrm>
            <a:custGeom>
              <a:avLst/>
              <a:gdLst/>
              <a:ahLst/>
              <a:cxnLst/>
              <a:rect l="l" t="t" r="r" b="b"/>
              <a:pathLst>
                <a:path w="634" h="2746375">
                  <a:moveTo>
                    <a:pt x="0" y="2746013"/>
                  </a:moveTo>
                  <a:lnTo>
                    <a:pt x="0" y="0"/>
                  </a:lnTo>
                  <a:lnTo>
                    <a:pt x="274" y="0"/>
                  </a:lnTo>
                  <a:lnTo>
                    <a:pt x="0" y="2746013"/>
                  </a:lnTo>
                  <a:close/>
                </a:path>
              </a:pathLst>
            </a:custGeom>
            <a:solidFill>
              <a:srgbClr val="00ABA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657729" y="230016"/>
            <a:ext cx="15614650" cy="5302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300" spc="-50" b="0">
                <a:solidFill>
                  <a:srgbClr val="000000"/>
                </a:solidFill>
                <a:latin typeface="Lucida Sans Unicode"/>
                <a:cs typeface="Lucida Sans Unicode"/>
              </a:rPr>
              <a:t>Дети</a:t>
            </a:r>
            <a:r>
              <a:rPr dirty="0" sz="3300" spc="-265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-160" b="0">
                <a:solidFill>
                  <a:srgbClr val="000000"/>
                </a:solidFill>
                <a:latin typeface="Lucida Sans Unicode"/>
                <a:cs typeface="Lucida Sans Unicode"/>
              </a:rPr>
              <a:t>до</a:t>
            </a:r>
            <a:r>
              <a:rPr dirty="0" sz="3300" spc="-265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-120" b="0">
                <a:solidFill>
                  <a:srgbClr val="000000"/>
                </a:solidFill>
                <a:latin typeface="Tahoma"/>
                <a:cs typeface="Tahoma"/>
              </a:rPr>
              <a:t>7</a:t>
            </a:r>
            <a:r>
              <a:rPr dirty="0" sz="3300" spc="-254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300" spc="-15" b="0">
                <a:solidFill>
                  <a:srgbClr val="000000"/>
                </a:solidFill>
                <a:latin typeface="Lucida Sans Unicode"/>
                <a:cs typeface="Lucida Sans Unicode"/>
              </a:rPr>
              <a:t>лет</a:t>
            </a:r>
            <a:r>
              <a:rPr dirty="0" sz="3300" spc="-15" b="0">
                <a:solidFill>
                  <a:srgbClr val="000000"/>
                </a:solidFill>
                <a:latin typeface="Tahoma"/>
                <a:cs typeface="Tahoma"/>
              </a:rPr>
              <a:t>,</a:t>
            </a:r>
            <a:r>
              <a:rPr dirty="0" sz="3300" spc="-254" b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300" spc="5" b="0">
                <a:solidFill>
                  <a:srgbClr val="000000"/>
                </a:solidFill>
                <a:latin typeface="Lucida Sans Unicode"/>
                <a:cs typeface="Lucida Sans Unicode"/>
              </a:rPr>
              <a:t>которые</a:t>
            </a:r>
            <a:r>
              <a:rPr dirty="0" sz="3300" spc="-265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10" b="0">
                <a:solidFill>
                  <a:srgbClr val="000000"/>
                </a:solidFill>
                <a:latin typeface="Lucida Sans Unicode"/>
                <a:cs typeface="Lucida Sans Unicode"/>
              </a:rPr>
              <a:t>ежедневно</a:t>
            </a:r>
            <a:r>
              <a:rPr dirty="0" sz="3300" spc="-265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20" b="0">
                <a:solidFill>
                  <a:srgbClr val="000000"/>
                </a:solidFill>
                <a:latin typeface="Lucida Sans Unicode"/>
                <a:cs typeface="Lucida Sans Unicode"/>
              </a:rPr>
              <a:t>используют</a:t>
            </a:r>
            <a:r>
              <a:rPr dirty="0" sz="3300" spc="-265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-30" b="0">
                <a:solidFill>
                  <a:srgbClr val="000000"/>
                </a:solidFill>
                <a:latin typeface="Lucida Sans Unicode"/>
                <a:cs typeface="Lucida Sans Unicode"/>
              </a:rPr>
              <a:t>гаджеты</a:t>
            </a:r>
            <a:r>
              <a:rPr dirty="0" sz="3300" spc="-265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175" b="0">
                <a:solidFill>
                  <a:srgbClr val="000000"/>
                </a:solidFill>
                <a:latin typeface="Lucida Sans Unicode"/>
                <a:cs typeface="Lucida Sans Unicode"/>
              </a:rPr>
              <a:t>в</a:t>
            </a:r>
            <a:r>
              <a:rPr dirty="0" sz="3300" spc="-265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15" b="0">
                <a:solidFill>
                  <a:srgbClr val="000000"/>
                </a:solidFill>
                <a:latin typeface="Lucida Sans Unicode"/>
                <a:cs typeface="Lucida Sans Unicode"/>
              </a:rPr>
              <a:t>развитых</a:t>
            </a:r>
            <a:r>
              <a:rPr dirty="0" sz="3300" spc="-265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3300" spc="-55" b="0">
                <a:solidFill>
                  <a:srgbClr val="000000"/>
                </a:solidFill>
                <a:latin typeface="Lucida Sans Unicode"/>
                <a:cs typeface="Lucida Sans Unicode"/>
              </a:rPr>
              <a:t>странах</a:t>
            </a:r>
            <a:endParaRPr sz="33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B1B1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Irina Pshenichnaya</dc:creator>
  <cp:keywords>DAFnwny6xUs,BADvYnMHbAg</cp:keywords>
  <dc:title>Родителям о ФОП</dc:title>
  <dcterms:created xsi:type="dcterms:W3CDTF">2023-09-19T14:12:45Z</dcterms:created>
  <dcterms:modified xsi:type="dcterms:W3CDTF">2023-09-19T14:12:45Z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2023-08-14T00:00:00Z</vt:filetime>
  </property>
  <property fmtid="{D5CDD505-2E9C-101B-9397-08002B2CF9AE}" pid="3" name="Creator">
    <vt:lpwstr>Canva</vt:lpwstr>
  </property>
  <property fmtid="{D5CDD505-2E9C-101B-9397-08002B2CF9AE}" pid="4" name="LastSaved">
    <vt:filetime>2023-09-19T00:00:00Z</vt:filetime>
  </property>
</Properties>
</file>